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4216A1-22B6-4DE3-9924-2D2A2BFC09AB}" v="11" dt="2025-11-27T20:07:18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6806" autoAdjust="0"/>
  </p:normalViewPr>
  <p:slideViewPr>
    <p:cSldViewPr snapToGrid="0" snapToObjects="1">
      <p:cViewPr varScale="1">
        <p:scale>
          <a:sx n="47" d="100"/>
          <a:sy n="47" d="100"/>
        </p:scale>
        <p:origin x="2482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asimi Ogunbinu-Peters" userId="3afec144ff130313" providerId="LiveId" clId="{BA58F905-2C99-4E70-ADBD-34C225F2835A}"/>
    <pc:docChg chg="undo custSel delSld modSld">
      <pc:chgData name="Darasimi Ogunbinu-Peters" userId="3afec144ff130313" providerId="LiveId" clId="{BA58F905-2C99-4E70-ADBD-34C225F2835A}" dt="2025-11-27T20:07:18.385" v="132"/>
      <pc:docMkLst>
        <pc:docMk/>
      </pc:docMkLst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56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56"/>
            <ac:picMk id="16" creationId="{F505FDB8-CB62-9DAB-C6AC-2325FB71BCF4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57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57"/>
            <ac:picMk id="23" creationId="{599859C2-2FFD-E533-7ABB-A6FE387E4303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58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58"/>
            <ac:picMk id="27" creationId="{2E0A5858-3EC8-4872-67AF-80EE59E97F5C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59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59"/>
            <ac:picMk id="27" creationId="{DDC9778E-CE57-CA1A-08DF-FD0A2AC83962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60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60"/>
            <ac:picMk id="21" creationId="{8F0FB411-AD92-9B02-5AB5-9276B5C018DA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61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61"/>
            <ac:picMk id="25" creationId="{23DDD345-EB6F-67FA-53C3-668EDB142A1F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62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62"/>
            <ac:picMk id="25" creationId="{4C61AA00-E28C-0099-A5B6-5C1FB454C26B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63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63"/>
            <ac:picMk id="19" creationId="{A5FC8608-8F3B-94F8-1A39-01EAF8050F62}"/>
          </ac:picMkLst>
        </pc:picChg>
      </pc:sldChg>
      <pc:sldChg chg="addSp delSp modSp mod modNotesTx">
        <pc:chgData name="Darasimi Ogunbinu-Peters" userId="3afec144ff130313" providerId="LiveId" clId="{BA58F905-2C99-4E70-ADBD-34C225F2835A}" dt="2025-11-27T20:07:18.385" v="132"/>
        <pc:sldMkLst>
          <pc:docMk/>
          <pc:sldMk cId="0" sldId="264"/>
        </pc:sldMkLst>
        <pc:picChg chg="del">
          <ac:chgData name="Darasimi Ogunbinu-Peters" userId="3afec144ff130313" providerId="LiveId" clId="{BA58F905-2C99-4E70-ADBD-34C225F2835A}" dt="2025-11-27T19:03:09.292" v="33" actId="478"/>
          <ac:picMkLst>
            <pc:docMk/>
            <pc:sldMk cId="0" sldId="264"/>
            <ac:picMk id="4" creationId="{00000000-0000-0000-0000-000000000000}"/>
          </ac:picMkLst>
        </pc:picChg>
        <pc:picChg chg="add mod">
          <ac:chgData name="Darasimi Ogunbinu-Peters" userId="3afec144ff130313" providerId="LiveId" clId="{BA58F905-2C99-4E70-ADBD-34C225F2835A}" dt="2025-11-27T19:03:25.184" v="38" actId="1076"/>
          <ac:picMkLst>
            <pc:docMk/>
            <pc:sldMk cId="0" sldId="264"/>
            <ac:picMk id="5" creationId="{9D38D808-167D-3C91-1B32-713C6F28818F}"/>
          </ac:picMkLst>
        </pc:picChg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64"/>
            <ac:picMk id="21" creationId="{5913F26C-34F1-126B-9275-ED86262AB4E8}"/>
          </ac:picMkLst>
        </pc:picChg>
      </pc:sldChg>
      <pc:sldChg chg="addSp delSp modSp mod modNotesTx">
        <pc:chgData name="Darasimi Ogunbinu-Peters" userId="3afec144ff130313" providerId="LiveId" clId="{BA58F905-2C99-4E70-ADBD-34C225F2835A}" dt="2025-11-27T20:07:18.385" v="132"/>
        <pc:sldMkLst>
          <pc:docMk/>
          <pc:sldMk cId="0" sldId="265"/>
        </pc:sldMkLst>
        <pc:spChg chg="mod">
          <ac:chgData name="Darasimi Ogunbinu-Peters" userId="3afec144ff130313" providerId="LiveId" clId="{BA58F905-2C99-4E70-ADBD-34C225F2835A}" dt="2025-11-27T18:59:09.479" v="25" actId="20577"/>
          <ac:spMkLst>
            <pc:docMk/>
            <pc:sldMk cId="0" sldId="265"/>
            <ac:spMk id="3" creationId="{00000000-0000-0000-0000-000000000000}"/>
          </ac:spMkLst>
        </pc:spChg>
        <pc:picChg chg="del mod">
          <ac:chgData name="Darasimi Ogunbinu-Peters" userId="3afec144ff130313" providerId="LiveId" clId="{BA58F905-2C99-4E70-ADBD-34C225F2835A}" dt="2025-11-27T19:03:15.456" v="34" actId="478"/>
          <ac:picMkLst>
            <pc:docMk/>
            <pc:sldMk cId="0" sldId="265"/>
            <ac:picMk id="4" creationId="{00000000-0000-0000-0000-000000000000}"/>
          </ac:picMkLst>
        </pc:picChg>
        <pc:picChg chg="mod">
          <ac:chgData name="Darasimi Ogunbinu-Peters" userId="3afec144ff130313" providerId="LiveId" clId="{BA58F905-2C99-4E70-ADBD-34C225F2835A}" dt="2025-11-27T19:03:30.384" v="39" actId="1076"/>
          <ac:picMkLst>
            <pc:docMk/>
            <pc:sldMk cId="0" sldId="265"/>
            <ac:picMk id="5" creationId="{00000000-0000-0000-0000-000000000000}"/>
          </ac:picMkLst>
        </pc:picChg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65"/>
            <ac:picMk id="21" creationId="{8417962C-68C3-A011-7454-717F17DBF194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66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66"/>
            <ac:picMk id="20" creationId="{2A8219AC-6D48-5FF2-759C-6F8E6D237384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67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67"/>
            <ac:picMk id="20" creationId="{14B67437-A149-D8C6-EEF0-44D644D4A31E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68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68"/>
            <ac:picMk id="21" creationId="{9F214C11-703C-59C7-77B0-981A747F99E7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69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69"/>
            <ac:picMk id="20" creationId="{0FAFC8F3-0CF0-A8C6-05CF-BDD29D130241}"/>
          </ac:picMkLst>
        </pc:picChg>
      </pc:sldChg>
      <pc:sldChg chg="addSp modSp mod modNotesTx">
        <pc:chgData name="Darasimi Ogunbinu-Peters" userId="3afec144ff130313" providerId="LiveId" clId="{BA58F905-2C99-4E70-ADBD-34C225F2835A}" dt="2025-11-27T20:07:18.385" v="132"/>
        <pc:sldMkLst>
          <pc:docMk/>
          <pc:sldMk cId="0" sldId="270"/>
        </pc:sldMkLst>
        <pc:picChg chg="add mod">
          <ac:chgData name="Darasimi Ogunbinu-Peters" userId="3afec144ff130313" providerId="LiveId" clId="{BA58F905-2C99-4E70-ADBD-34C225F2835A}" dt="2025-11-27T19:02:48.234" v="32" actId="14100"/>
          <ac:picMkLst>
            <pc:docMk/>
            <pc:sldMk cId="0" sldId="270"/>
            <ac:picMk id="6" creationId="{31EA8D17-BA00-8F9B-CEBD-05C5C5526809}"/>
          </ac:picMkLst>
        </pc:picChg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70"/>
            <ac:picMk id="20" creationId="{E60B1060-AB09-F2DD-AF92-6C8A2FDB3740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71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71"/>
            <ac:picMk id="18" creationId="{0A1AD0A0-7416-F726-D348-E9894F59E8CC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72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72"/>
            <ac:picMk id="17" creationId="{D309B02B-AB7A-26CD-8EF6-EFFAE8FB8959}"/>
          </ac:picMkLst>
        </pc:picChg>
      </pc:sldChg>
      <pc:sldChg chg="addSp delSp modSp mod modNotesTx">
        <pc:chgData name="Darasimi Ogunbinu-Peters" userId="3afec144ff130313" providerId="LiveId" clId="{BA58F905-2C99-4E70-ADBD-34C225F2835A}" dt="2025-11-27T20:07:18.385" v="132"/>
        <pc:sldMkLst>
          <pc:docMk/>
          <pc:sldMk cId="0" sldId="273"/>
        </pc:sldMkLst>
        <pc:picChg chg="del mod">
          <ac:chgData name="Darasimi Ogunbinu-Peters" userId="3afec144ff130313" providerId="LiveId" clId="{BA58F905-2C99-4E70-ADBD-34C225F2835A}" dt="2025-11-27T03:11:15.936" v="11" actId="21"/>
          <ac:picMkLst>
            <pc:docMk/>
            <pc:sldMk cId="0" sldId="273"/>
            <ac:picMk id="4" creationId="{00000000-0000-0000-0000-000000000000}"/>
          </ac:picMkLst>
        </pc:picChg>
        <pc:picChg chg="add mod">
          <ac:chgData name="Darasimi Ogunbinu-Peters" userId="3afec144ff130313" providerId="LiveId" clId="{BA58F905-2C99-4E70-ADBD-34C225F2835A}" dt="2025-11-27T03:11:46.233" v="15" actId="1076"/>
          <ac:picMkLst>
            <pc:docMk/>
            <pc:sldMk cId="0" sldId="273"/>
            <ac:picMk id="6" creationId="{C699D767-0EA0-1E5C-C039-121CEC0E1EE6}"/>
          </ac:picMkLst>
        </pc:picChg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73"/>
            <ac:picMk id="17" creationId="{DBCCAF15-AFD0-C8C5-D891-9DCAB0906F7B}"/>
          </ac:picMkLst>
        </pc:picChg>
      </pc:sldChg>
      <pc:sldChg chg="addSp delSp modSp mod modNotesTx">
        <pc:chgData name="Darasimi Ogunbinu-Peters" userId="3afec144ff130313" providerId="LiveId" clId="{BA58F905-2C99-4E70-ADBD-34C225F2835A}" dt="2025-11-27T20:07:18.385" v="132"/>
        <pc:sldMkLst>
          <pc:docMk/>
          <pc:sldMk cId="0" sldId="274"/>
        </pc:sldMkLst>
        <pc:picChg chg="mod">
          <ac:chgData name="Darasimi Ogunbinu-Peters" userId="3afec144ff130313" providerId="LiveId" clId="{BA58F905-2C99-4E70-ADBD-34C225F2835A}" dt="2025-11-27T03:11:09.805" v="10" actId="1076"/>
          <ac:picMkLst>
            <pc:docMk/>
            <pc:sldMk cId="0" sldId="274"/>
            <ac:picMk id="4" creationId="{00000000-0000-0000-0000-000000000000}"/>
          </ac:picMkLst>
        </pc:picChg>
        <pc:picChg chg="del">
          <ac:chgData name="Darasimi Ogunbinu-Peters" userId="3afec144ff130313" providerId="LiveId" clId="{BA58F905-2C99-4E70-ADBD-34C225F2835A}" dt="2025-11-27T03:10:56.263" v="6" actId="478"/>
          <ac:picMkLst>
            <pc:docMk/>
            <pc:sldMk cId="0" sldId="274"/>
            <ac:picMk id="5" creationId="{00000000-0000-0000-0000-000000000000}"/>
          </ac:picMkLst>
        </pc:picChg>
        <pc:picChg chg="add mod">
          <ac:chgData name="Darasimi Ogunbinu-Peters" userId="3afec144ff130313" providerId="LiveId" clId="{BA58F905-2C99-4E70-ADBD-34C225F2835A}" dt="2025-11-27T03:11:06.631" v="9" actId="14100"/>
          <ac:picMkLst>
            <pc:docMk/>
            <pc:sldMk cId="0" sldId="274"/>
            <ac:picMk id="6" creationId="{AF268C3A-E4A2-272F-E98C-113E205E43F3}"/>
          </ac:picMkLst>
        </pc:picChg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74"/>
            <ac:picMk id="15" creationId="{D84232A1-54E7-0A4E-C6D4-E37C4FEBEDAF}"/>
          </ac:picMkLst>
        </pc:picChg>
      </pc:sldChg>
      <pc:sldChg chg="modSp del mod">
        <pc:chgData name="Darasimi Ogunbinu-Peters" userId="3afec144ff130313" providerId="LiveId" clId="{BA58F905-2C99-4E70-ADBD-34C225F2835A}" dt="2025-11-27T03:12:50.699" v="17" actId="2696"/>
        <pc:sldMkLst>
          <pc:docMk/>
          <pc:sldMk cId="0" sldId="275"/>
        </pc:sldMkLst>
        <pc:picChg chg="mod">
          <ac:chgData name="Darasimi Ogunbinu-Peters" userId="3afec144ff130313" providerId="LiveId" clId="{BA58F905-2C99-4E70-ADBD-34C225F2835A}" dt="2025-11-27T03:12:41.255" v="16" actId="1076"/>
          <ac:picMkLst>
            <pc:docMk/>
            <pc:sldMk cId="0" sldId="275"/>
            <ac:picMk id="4" creationId="{00000000-0000-0000-0000-000000000000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76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76"/>
            <ac:picMk id="12" creationId="{F80FB21C-1A89-3F73-DDD3-5E44D78279F9}"/>
          </ac:picMkLst>
        </pc:picChg>
      </pc:sldChg>
      <pc:sldChg chg="addSp modSp modNotesTx">
        <pc:chgData name="Darasimi Ogunbinu-Peters" userId="3afec144ff130313" providerId="LiveId" clId="{BA58F905-2C99-4E70-ADBD-34C225F2835A}" dt="2025-11-27T20:07:18.385" v="132"/>
        <pc:sldMkLst>
          <pc:docMk/>
          <pc:sldMk cId="0" sldId="277"/>
        </pc:sldMkLst>
        <pc:picChg chg="add mod">
          <ac:chgData name="Darasimi Ogunbinu-Peters" userId="3afec144ff130313" providerId="LiveId" clId="{BA58F905-2C99-4E70-ADBD-34C225F2835A}" dt="2025-11-27T20:07:18.385" v="132"/>
          <ac:picMkLst>
            <pc:docMk/>
            <pc:sldMk cId="0" sldId="277"/>
            <ac:picMk id="12" creationId="{FE3C81D6-5E30-8E03-A72A-E3E5C793BE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B1903-4F6A-446F-A916-E6330F95C956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977A7-4DB5-484D-981F-552FD9282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2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 – Title</a:t>
            </a:r>
          </a:p>
          <a:p>
            <a:pPr>
              <a:buNone/>
            </a:pPr>
            <a:r>
              <a:rPr lang="en-US" b="1" dirty="0"/>
              <a:t>“WPA2 Wi-Fi Cracking with an ESP32 Marauder”</a:t>
            </a:r>
            <a:endParaRPr lang="en-US" dirty="0"/>
          </a:p>
          <a:p>
            <a:pPr>
              <a:buNone/>
            </a:pPr>
            <a:r>
              <a:rPr lang="en-US" dirty="0"/>
              <a:t>“Hi everyone, my name is Darasimi Ogunbinu-Peters.</a:t>
            </a:r>
            <a:br>
              <a:rPr lang="en-US" dirty="0"/>
            </a:br>
            <a:r>
              <a:rPr lang="en-US" dirty="0"/>
              <a:t>For my cybersecurity capstone tutorial, I decided to build a </a:t>
            </a:r>
            <a:r>
              <a:rPr lang="en-US" b="1" dirty="0"/>
              <a:t>DIY ESP32 Marauder</a:t>
            </a:r>
            <a:r>
              <a:rPr lang="en-US" dirty="0"/>
              <a:t> and use it to demonstrate a full WPA2 Wi-Fi cracking workflow on a lab router that I had written permission to test.</a:t>
            </a:r>
          </a:p>
          <a:p>
            <a:pPr>
              <a:buNone/>
            </a:pPr>
            <a:r>
              <a:rPr lang="en-US" dirty="0"/>
              <a:t>The big goals for this project were: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First, to actually </a:t>
            </a:r>
            <a:r>
              <a:rPr lang="en-US" b="1" dirty="0"/>
              <a:t>build</a:t>
            </a:r>
            <a:r>
              <a:rPr lang="en-US" dirty="0"/>
              <a:t> the Marauder from raw parts, not just buy a finished board.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Second, to walk through the </a:t>
            </a:r>
            <a:r>
              <a:rPr lang="en-US" b="1" dirty="0"/>
              <a:t>end-to-end attack chain</a:t>
            </a:r>
            <a:r>
              <a:rPr lang="en-US" dirty="0"/>
              <a:t>: capture a WPA2 handshake, convert it for </a:t>
            </a:r>
            <a:r>
              <a:rPr lang="en-US" dirty="0" err="1"/>
              <a:t>Hashcat</a:t>
            </a:r>
            <a:r>
              <a:rPr lang="en-US" dirty="0"/>
              <a:t>, and recover the password.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finally, to reflect on what this means for </a:t>
            </a:r>
            <a:r>
              <a:rPr lang="en-US" b="1" dirty="0"/>
              <a:t>real-world Wi-Fi security</a:t>
            </a:r>
            <a:r>
              <a:rPr lang="en-US" dirty="0"/>
              <a:t> and why strong passwords and good configs matter.”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6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10 – Configuring Capture Settings</a:t>
            </a:r>
          </a:p>
          <a:p>
            <a:pPr>
              <a:buNone/>
            </a:pPr>
            <a:r>
              <a:rPr lang="en-US" dirty="0"/>
              <a:t>“Before I started any attacks, I went into the </a:t>
            </a:r>
            <a:r>
              <a:rPr lang="en-US" b="1" dirty="0"/>
              <a:t>settings</a:t>
            </a:r>
            <a:r>
              <a:rPr lang="en-US" dirty="0"/>
              <a:t> command.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enabled </a:t>
            </a:r>
            <a:r>
              <a:rPr lang="en-US" dirty="0" err="1">
                <a:latin typeface="Courier New" panose="02070309020205020404" pitchFamily="49" charset="0"/>
              </a:rPr>
              <a:t>SavePCAP</a:t>
            </a:r>
            <a:r>
              <a:rPr lang="en-US" dirty="0"/>
              <a:t>, so all wireless captures would be written to the SD card.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also enabled </a:t>
            </a:r>
            <a:r>
              <a:rPr lang="en-US" dirty="0" err="1">
                <a:latin typeface="Courier New" panose="02070309020205020404" pitchFamily="49" charset="0"/>
              </a:rPr>
              <a:t>ForcePMKID</a:t>
            </a:r>
            <a:r>
              <a:rPr lang="en-US" dirty="0"/>
              <a:t> so Marauder would aggressively try to grab PMKID data and EAPOL messages for WPA2 cracking.</a:t>
            </a:r>
          </a:p>
          <a:p>
            <a:pPr>
              <a:buNone/>
            </a:pPr>
            <a:r>
              <a:rPr lang="en-US" dirty="0"/>
              <a:t>Getting these settings right up front saved me from doing a whole scan and then realizing nothing was written to disk.”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0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Part 2 – Penetration Testing in Action (Phases 1–9)</a:t>
            </a:r>
          </a:p>
          <a:p>
            <a:pPr>
              <a:buNone/>
            </a:pPr>
            <a:r>
              <a:rPr lang="en-US" b="1" dirty="0"/>
              <a:t>Slide 11 – Scanning Nearby Wi-Fi Networks</a:t>
            </a:r>
          </a:p>
          <a:p>
            <a:pPr>
              <a:buNone/>
            </a:pPr>
            <a:r>
              <a:rPr lang="en-US" dirty="0"/>
              <a:t>“Now we move into the actual </a:t>
            </a:r>
            <a:r>
              <a:rPr lang="en-US" b="1" dirty="0"/>
              <a:t>penetration-testing workflow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Phase 1 was simple: run </a:t>
            </a:r>
            <a:r>
              <a:rPr lang="en-US" dirty="0" err="1">
                <a:latin typeface="Courier New" panose="02070309020205020404" pitchFamily="49" charset="0"/>
              </a:rPr>
              <a:t>scanap</a:t>
            </a:r>
            <a:r>
              <a:rPr lang="en-US" dirty="0"/>
              <a:t> to discover nearby access points.</a:t>
            </a:r>
          </a:p>
          <a:p>
            <a:pPr>
              <a:buNone/>
            </a:pPr>
            <a:r>
              <a:rPr lang="en-US" dirty="0"/>
              <a:t>Marauder printed out a list with channel, BSSID, SSID, and signal strength.</a:t>
            </a:r>
            <a:br>
              <a:rPr lang="en-US" dirty="0"/>
            </a:br>
            <a:r>
              <a:rPr lang="en-US" dirty="0"/>
              <a:t>When I was done, I used </a:t>
            </a:r>
            <a:r>
              <a:rPr lang="en-US" dirty="0" err="1">
                <a:latin typeface="Courier New" panose="02070309020205020404" pitchFamily="49" charset="0"/>
              </a:rPr>
              <a:t>flist</a:t>
            </a:r>
            <a:r>
              <a:rPr lang="en-US" dirty="0">
                <a:latin typeface="Courier New" panose="02070309020205020404" pitchFamily="49" charset="0"/>
              </a:rPr>
              <a:t> -a</a:t>
            </a:r>
            <a:r>
              <a:rPr lang="en-US" dirty="0"/>
              <a:t> to list everything it found with their channels and RSSI values.”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99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12 – Selecting the Target Capstone AP</a:t>
            </a:r>
          </a:p>
          <a:p>
            <a:pPr>
              <a:buNone/>
            </a:pPr>
            <a:r>
              <a:rPr lang="en-US" dirty="0"/>
              <a:t>“From that list, I picked the </a:t>
            </a:r>
            <a:r>
              <a:rPr lang="en-US" b="1" dirty="0"/>
              <a:t>Cybersecurity-Capstone_2.4GHz</a:t>
            </a:r>
            <a:r>
              <a:rPr lang="en-US" dirty="0"/>
              <a:t> router.</a:t>
            </a:r>
            <a:br>
              <a:rPr lang="en-US" dirty="0"/>
            </a:br>
            <a:r>
              <a:rPr lang="en-US" dirty="0"/>
              <a:t>This is a lab router that my professor explicitly told us we could pen-test.</a:t>
            </a:r>
          </a:p>
          <a:p>
            <a:pPr>
              <a:buNone/>
            </a:pPr>
            <a:r>
              <a:rPr lang="en-US" dirty="0"/>
              <a:t>I verified: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SSID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BSSID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the channel, so I could tune Marauder to the right frequency before capturing anything.”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9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13 – Sniffing WPA2 Handshakes and PMKID</a:t>
            </a:r>
          </a:p>
          <a:p>
            <a:pPr>
              <a:buNone/>
            </a:pPr>
            <a:r>
              <a:rPr lang="en-US" dirty="0"/>
              <a:t>“Phase 2 and 3 were about capturing the cryptographic material: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used </a:t>
            </a:r>
            <a:r>
              <a:rPr lang="en-US" dirty="0" err="1">
                <a:latin typeface="Courier New" panose="02070309020205020404" pitchFamily="49" charset="0"/>
              </a:rPr>
              <a:t>sniffpmkid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</a:rPr>
              <a:t>sniffwpa</a:t>
            </a:r>
            <a:r>
              <a:rPr lang="en-US" dirty="0"/>
              <a:t> with </a:t>
            </a:r>
            <a:r>
              <a:rPr lang="en-US" dirty="0" err="1"/>
              <a:t>deauthentication</a:t>
            </a:r>
            <a:r>
              <a:rPr lang="en-US" dirty="0"/>
              <a:t> enabled, which forces clients to reconnect.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devices re-joined the network, Marauder spammed </a:t>
            </a:r>
            <a:r>
              <a:rPr lang="en-US" dirty="0">
                <a:latin typeface="Courier New" panose="02070309020205020404" pitchFamily="49" charset="0"/>
              </a:rPr>
              <a:t>Received EAPOL:</a:t>
            </a:r>
            <a:r>
              <a:rPr lang="en-US" dirty="0"/>
              <a:t> in the CLI.</a:t>
            </a:r>
          </a:p>
          <a:p>
            <a:pPr>
              <a:buNone/>
            </a:pPr>
            <a:r>
              <a:rPr lang="en-US" dirty="0"/>
              <a:t>Those EAPOL messages are part of the </a:t>
            </a:r>
            <a:r>
              <a:rPr lang="en-US" b="1" dirty="0"/>
              <a:t>WPA2 4-way handshake</a:t>
            </a:r>
            <a:r>
              <a:rPr lang="en-US" dirty="0"/>
              <a:t>. Marauder saved them into files like </a:t>
            </a:r>
            <a:r>
              <a:rPr lang="en-US" dirty="0">
                <a:latin typeface="Courier New" panose="02070309020205020404" pitchFamily="49" charset="0"/>
              </a:rPr>
              <a:t>ap_0.pcap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</a:rPr>
              <a:t>eapol_0.pcap</a:t>
            </a:r>
            <a:r>
              <a:rPr lang="en-US" dirty="0"/>
              <a:t> on the SD card.”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3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14 – Reviewing Captures in Wireshark</a:t>
            </a:r>
          </a:p>
          <a:p>
            <a:pPr>
              <a:buNone/>
            </a:pPr>
            <a:r>
              <a:rPr lang="en-US" dirty="0"/>
              <a:t>“Phase 4 was validation.</a:t>
            </a:r>
            <a:br>
              <a:rPr lang="en-US" dirty="0"/>
            </a:br>
            <a:r>
              <a:rPr lang="en-US" dirty="0"/>
              <a:t>I pulled the PCAPs off the SD card and opened them in </a:t>
            </a:r>
            <a:r>
              <a:rPr lang="en-US" b="1" dirty="0"/>
              <a:t>Wireshark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I confirmed that: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capture contained the right SSID and BSSID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that there was a complete WPA2 4-way handshake—messages 1 through 4 of EAPOL.</a:t>
            </a:r>
          </a:p>
          <a:p>
            <a:pPr>
              <a:buNone/>
            </a:pPr>
            <a:r>
              <a:rPr lang="en-US" dirty="0"/>
              <a:t>If you don’t verify this step, you can waste a lot of time trying to crack a bad capture.”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0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15 – Converting PCAP to </a:t>
            </a:r>
            <a:r>
              <a:rPr lang="en-US" b="1" dirty="0" err="1"/>
              <a:t>Hashcat</a:t>
            </a:r>
            <a:r>
              <a:rPr lang="en-US" b="1" dirty="0"/>
              <a:t> Format</a:t>
            </a:r>
          </a:p>
          <a:p>
            <a:pPr>
              <a:buNone/>
            </a:pPr>
            <a:r>
              <a:rPr lang="en-US" dirty="0"/>
              <a:t>“Phase 5 was converting the capture into something </a:t>
            </a:r>
            <a:r>
              <a:rPr lang="en-US" dirty="0" err="1"/>
              <a:t>Hashcat</a:t>
            </a:r>
            <a:r>
              <a:rPr lang="en-US" dirty="0"/>
              <a:t> understands.</a:t>
            </a:r>
            <a:br>
              <a:rPr lang="en-US" dirty="0"/>
            </a:br>
            <a:r>
              <a:rPr lang="en-US" dirty="0"/>
              <a:t>I uploaded the PCAP to the </a:t>
            </a:r>
            <a:r>
              <a:rPr lang="en-US" b="1" dirty="0"/>
              <a:t>cap2hashcat</a:t>
            </a:r>
            <a:r>
              <a:rPr lang="en-US" dirty="0"/>
              <a:t> tool, which generated a file called </a:t>
            </a:r>
            <a:r>
              <a:rPr lang="en-US" dirty="0">
                <a:latin typeface="Courier New" panose="02070309020205020404" pitchFamily="49" charset="0"/>
              </a:rPr>
              <a:t>capstone.hc22000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That file encodes the PMKID/EAPOL data plus the network identifiers so </a:t>
            </a:r>
            <a:r>
              <a:rPr lang="en-US" dirty="0" err="1"/>
              <a:t>Hashcat</a:t>
            </a:r>
            <a:r>
              <a:rPr lang="en-US" dirty="0"/>
              <a:t> can attempt to recover the pre-shared key.”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36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16 – Creating a Targeted Wordlist (Attempt 1)</a:t>
            </a:r>
          </a:p>
          <a:p>
            <a:pPr>
              <a:buNone/>
            </a:pPr>
            <a:r>
              <a:rPr lang="en-US" dirty="0"/>
              <a:t>“In Phase 6, I built my first </a:t>
            </a:r>
            <a:r>
              <a:rPr lang="en-US" b="1" dirty="0"/>
              <a:t>targeted wordlist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 started with: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Variations of the SSID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patterns like </a:t>
            </a:r>
            <a:r>
              <a:rPr lang="en-US" dirty="0">
                <a:latin typeface="Courier New" panose="02070309020205020404" pitchFamily="49" charset="0"/>
              </a:rPr>
              <a:t>Capstone2025!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a couple of very weak defaults like </a:t>
            </a:r>
            <a:r>
              <a:rPr lang="en-US" dirty="0">
                <a:latin typeface="Courier New" panose="02070309020205020404" pitchFamily="49" charset="0"/>
              </a:rPr>
              <a:t>12345678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</a:rPr>
              <a:t>password123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I saved this as </a:t>
            </a:r>
            <a:r>
              <a:rPr lang="en-US" dirty="0">
                <a:latin typeface="Courier New" panose="02070309020205020404" pitchFamily="49" charset="0"/>
              </a:rPr>
              <a:t>wordlist.txt</a:t>
            </a:r>
            <a:r>
              <a:rPr lang="en-US" dirty="0"/>
              <a:t> in the </a:t>
            </a:r>
            <a:r>
              <a:rPr lang="en-US" dirty="0" err="1"/>
              <a:t>Hashcat</a:t>
            </a:r>
            <a:r>
              <a:rPr lang="en-US" dirty="0"/>
              <a:t> directory.”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06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17 – </a:t>
            </a:r>
            <a:r>
              <a:rPr lang="en-US" b="1" dirty="0" err="1"/>
              <a:t>Hashcat</a:t>
            </a:r>
            <a:r>
              <a:rPr lang="en-US" b="1" dirty="0"/>
              <a:t> Attempt 1: No Match</a:t>
            </a:r>
          </a:p>
          <a:p>
            <a:pPr>
              <a:buNone/>
            </a:pPr>
            <a:r>
              <a:rPr lang="en-US" dirty="0"/>
              <a:t>“Phase 7 was my first </a:t>
            </a:r>
            <a:r>
              <a:rPr lang="en-US" dirty="0" err="1"/>
              <a:t>Hashcat</a:t>
            </a:r>
            <a:r>
              <a:rPr lang="en-US" dirty="0"/>
              <a:t> run: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</a:rPr>
              <a:t>hashcat.exe -m 22000 -a 0 capstone.hc22000 wordlist.txt</a:t>
            </a:r>
            <a:endParaRPr lang="en-US" dirty="0"/>
          </a:p>
          <a:p>
            <a:pPr>
              <a:buNone/>
            </a:pPr>
            <a:r>
              <a:rPr lang="en-US" dirty="0" err="1"/>
              <a:t>Hashcat</a:t>
            </a:r>
            <a:r>
              <a:rPr lang="en-US" dirty="0"/>
              <a:t> immediately warned me that my wordlist was </a:t>
            </a:r>
            <a:r>
              <a:rPr lang="en-US" b="1" dirty="0"/>
              <a:t>too small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It burned through all the candidates, and the session ended with status </a:t>
            </a:r>
            <a:r>
              <a:rPr lang="en-US" dirty="0">
                <a:latin typeface="Courier New" panose="02070309020205020404" pitchFamily="49" charset="0"/>
              </a:rPr>
              <a:t>Exhausted</a:t>
            </a:r>
            <a:r>
              <a:rPr lang="en-US" dirty="0"/>
              <a:t> and </a:t>
            </a:r>
            <a:r>
              <a:rPr lang="en-US" b="1" dirty="0"/>
              <a:t>0/1 digests recovered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This was a good reminder that even with the right capture, a weak wordlist means no results.”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19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18 – Improving the Wordlist (Attempt 2)</a:t>
            </a:r>
          </a:p>
          <a:p>
            <a:pPr>
              <a:buNone/>
            </a:pPr>
            <a:r>
              <a:rPr lang="en-US" dirty="0"/>
              <a:t>“For Phase 8, I went back and </a:t>
            </a:r>
            <a:r>
              <a:rPr lang="en-US" b="1" dirty="0"/>
              <a:t>expanded</a:t>
            </a:r>
            <a:r>
              <a:rPr lang="en-US" dirty="0"/>
              <a:t> the wordlist.</a:t>
            </a:r>
            <a:br>
              <a:rPr lang="en-US" dirty="0"/>
            </a:br>
            <a:r>
              <a:rPr lang="en-US" dirty="0"/>
              <a:t>I used more realistic patterns, like combinations of: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SSID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Year-based numbers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shorter, random-looking strings that fit typical lab policy.</a:t>
            </a:r>
          </a:p>
          <a:p>
            <a:pPr>
              <a:buNone/>
            </a:pPr>
            <a:r>
              <a:rPr lang="en-US" dirty="0"/>
              <a:t>This second wordlist still wasn’t huge, but it was much closer to how people actually choose Wi-Fi passwords.”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19 – </a:t>
            </a:r>
            <a:r>
              <a:rPr lang="en-US" b="1" dirty="0" err="1"/>
              <a:t>Hashcat</a:t>
            </a:r>
            <a:r>
              <a:rPr lang="en-US" b="1" dirty="0"/>
              <a:t> Attempt 2: Password Cracked</a:t>
            </a:r>
          </a:p>
          <a:p>
            <a:pPr>
              <a:buNone/>
            </a:pPr>
            <a:r>
              <a:rPr lang="en-US" dirty="0"/>
              <a:t>“Phase 9 was the successful run.</a:t>
            </a:r>
            <a:br>
              <a:rPr lang="en-US" dirty="0"/>
            </a:br>
            <a:r>
              <a:rPr lang="en-US" dirty="0"/>
              <a:t>I re-ran </a:t>
            </a:r>
            <a:r>
              <a:rPr lang="en-US" dirty="0" err="1"/>
              <a:t>Hashcat</a:t>
            </a:r>
            <a:r>
              <a:rPr lang="en-US" dirty="0"/>
              <a:t> with the improved wordlist, and this time: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status changed to </a:t>
            </a:r>
            <a:r>
              <a:rPr lang="en-US" dirty="0">
                <a:latin typeface="Courier New" panose="02070309020205020404" pitchFamily="49" charset="0"/>
              </a:rPr>
              <a:t>Cracked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Progress hit 100%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Hashcat</a:t>
            </a:r>
            <a:r>
              <a:rPr lang="en-US" dirty="0"/>
              <a:t> printed the recovered candidate: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</a:rPr>
              <a:t>Cybersecurity-Capstone_2.4GHz → 3k0xmzxpmi</a:t>
            </a:r>
            <a:endParaRPr lang="en-US" dirty="0"/>
          </a:p>
          <a:p>
            <a:pPr>
              <a:buNone/>
            </a:pPr>
            <a:r>
              <a:rPr lang="en-US" dirty="0"/>
              <a:t>That’s the pre-shared key for the lab router.</a:t>
            </a:r>
          </a:p>
          <a:p>
            <a:pPr>
              <a:buNone/>
            </a:pPr>
            <a:r>
              <a:rPr lang="en-US" dirty="0"/>
              <a:t>So we completed the full chain: </a:t>
            </a:r>
            <a:r>
              <a:rPr lang="en-US" b="1" dirty="0"/>
              <a:t>handshake capture → format conversion → dictionary attack → recovered password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1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2 – Hardware: ESP32 Marauder Build</a:t>
            </a:r>
          </a:p>
          <a:p>
            <a:pPr>
              <a:buNone/>
            </a:pPr>
            <a:r>
              <a:rPr lang="en-US" dirty="0"/>
              <a:t>“To start, here’s the hardware stack I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ESP32 dev board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2.8" SPI TFT display</a:t>
            </a:r>
            <a:r>
              <a:rPr lang="en-US" dirty="0"/>
              <a:t> with a microSD slot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Mini breadboards, jumper wires, and header pins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Plus a soldering iron, microscope, and basic tools.</a:t>
            </a:r>
          </a:p>
          <a:p>
            <a:pPr>
              <a:buNone/>
            </a:pPr>
            <a:r>
              <a:rPr lang="en-US" dirty="0"/>
              <a:t>The plan was: build my own Marauder, fix any hardware issues, then use this setup as a low-cost Wi-Fi testing platform.”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37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20 – Ethics and Legal Considerations</a:t>
            </a:r>
          </a:p>
          <a:p>
            <a:r>
              <a:rPr lang="en-US" dirty="0"/>
              <a:t>“I want to stress the </a:t>
            </a:r>
            <a:r>
              <a:rPr lang="en-US" b="1" dirty="0"/>
              <a:t>ethical side</a:t>
            </a:r>
            <a:r>
              <a:rPr lang="en-US" dirty="0"/>
              <a:t> of this:</a:t>
            </a:r>
          </a:p>
          <a:p>
            <a:r>
              <a:rPr lang="en-US" dirty="0"/>
              <a:t>Every attack I ran was against a </a:t>
            </a:r>
            <a:r>
              <a:rPr lang="en-US" b="1" dirty="0"/>
              <a:t>lab router</a:t>
            </a:r>
            <a:r>
              <a:rPr lang="en-US" dirty="0"/>
              <a:t> that I had explicit written permission to test.</a:t>
            </a:r>
          </a:p>
          <a:p>
            <a:r>
              <a:rPr lang="en-US" dirty="0"/>
              <a:t>These techniques are powerful and absolutely can be abused on real networks.</a:t>
            </a:r>
          </a:p>
          <a:p>
            <a:r>
              <a:rPr lang="en-US" dirty="0"/>
              <a:t>The point of this project is to show how attackers think so that we, as defenders, can:</a:t>
            </a:r>
          </a:p>
          <a:p>
            <a:r>
              <a:rPr lang="en-US" dirty="0"/>
              <a:t>Choose stronger passwords</a:t>
            </a:r>
          </a:p>
          <a:p>
            <a:r>
              <a:rPr lang="en-US" dirty="0"/>
              <a:t>Monitor for suspicious </a:t>
            </a:r>
            <a:r>
              <a:rPr lang="en-US" dirty="0" err="1"/>
              <a:t>deauth</a:t>
            </a:r>
            <a:r>
              <a:rPr lang="en-US" dirty="0"/>
              <a:t> and handshake activity</a:t>
            </a:r>
          </a:p>
          <a:p>
            <a:r>
              <a:rPr lang="en-US" dirty="0"/>
              <a:t>And harden our wireless configs, not to break into networks we don’t own.”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46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21 – Summary and Future Work</a:t>
            </a:r>
          </a:p>
          <a:p>
            <a:pPr>
              <a:buNone/>
            </a:pPr>
            <a:r>
              <a:rPr lang="en-US" dirty="0"/>
              <a:t>“To wrap 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built a working </a:t>
            </a:r>
            <a:r>
              <a:rPr lang="en-US" b="1" dirty="0"/>
              <a:t>ESP32 Marauder</a:t>
            </a:r>
            <a:r>
              <a:rPr lang="en-US" dirty="0"/>
              <a:t> from individual components and fixed real hardware issues like the SD card header.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used it to capture WPA2 handshakes and PMKID, validated them in Wireshark, and converted them to </a:t>
            </a:r>
            <a:r>
              <a:rPr lang="en-US" dirty="0" err="1"/>
              <a:t>Hashcat</a:t>
            </a:r>
            <a:r>
              <a:rPr lang="en-US" dirty="0"/>
              <a:t> format.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Then I demonstrated a </a:t>
            </a:r>
            <a:r>
              <a:rPr lang="en-US" b="1" dirty="0"/>
              <a:t>dictionary-based crack</a:t>
            </a:r>
            <a:r>
              <a:rPr lang="en-US" dirty="0"/>
              <a:t>, including an initial failure and a successful second attempt once I improved the wordlist.</a:t>
            </a:r>
          </a:p>
          <a:p>
            <a:pPr>
              <a:buNone/>
            </a:pPr>
            <a:r>
              <a:rPr lang="en-US" dirty="0"/>
              <a:t>For future work, I’d like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Try larger, rule-based wordlists and maybe a dedicated GPU box to see how speed scales.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Experiment with different router configs and password strengths to measure how long they resist offline attacks.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eventually turn this into a repeatable </a:t>
            </a:r>
            <a:r>
              <a:rPr lang="en-US" b="1" dirty="0"/>
              <a:t>teaching lab</a:t>
            </a:r>
            <a:r>
              <a:rPr lang="en-US" dirty="0"/>
              <a:t>, where students can safely practice wireless security with their own ESP32 builds.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Possibly move on to WPA3 pen testing </a:t>
            </a:r>
            <a:r>
              <a:rPr lang="en-US"/>
              <a:t>and research that </a:t>
            </a:r>
          </a:p>
          <a:p>
            <a:pPr>
              <a:buNone/>
            </a:pPr>
            <a:r>
              <a:rPr lang="en-US" dirty="0"/>
              <a:t>Thanks for listening – I’m happy to answer any questions about the build, the tools, or the Wi-Fi cracking workflow.”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3 – Inspecting the TFT + microSD Module</a:t>
            </a:r>
          </a:p>
          <a:p>
            <a:pPr>
              <a:buNone/>
            </a:pPr>
            <a:r>
              <a:rPr lang="en-US" dirty="0"/>
              <a:t>“Before wiring anything, I inspected the TFT and microSD slot under bright lighting.</a:t>
            </a:r>
            <a:br>
              <a:rPr lang="en-US" dirty="0"/>
            </a:br>
            <a:r>
              <a:rPr lang="en-US" dirty="0"/>
              <a:t>Right away we noticed some sketchy soldering around the </a:t>
            </a:r>
            <a:r>
              <a:rPr lang="en-US" b="1" dirty="0"/>
              <a:t>SD card header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Since Marauder needs the SD card to save PCAP files, any bad joints here would break the whole capture pipeline.</a:t>
            </a:r>
            <a:br>
              <a:rPr lang="en-US" dirty="0"/>
            </a:br>
            <a:r>
              <a:rPr lang="en-US" dirty="0"/>
              <a:t>So hardware reliability became my first real challenge.”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2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4 – Fixing the SD Card Header</a:t>
            </a:r>
          </a:p>
          <a:p>
            <a:pPr>
              <a:buNone/>
            </a:pPr>
            <a:r>
              <a:rPr lang="en-US" dirty="0"/>
              <a:t>“Under the microscope we found missing or weak solder joints on the SD pins.</a:t>
            </a:r>
            <a:br>
              <a:rPr lang="en-US" dirty="0"/>
            </a:br>
            <a:r>
              <a:rPr lang="en-US" dirty="0"/>
              <a:t>We cleaned the pads, </a:t>
            </a:r>
            <a:r>
              <a:rPr lang="en-US" b="1" dirty="0"/>
              <a:t>re-flowed</a:t>
            </a:r>
            <a:r>
              <a:rPr lang="en-US" dirty="0"/>
              <a:t> each pin, and made sure everything had a shiny, solid connection.</a:t>
            </a:r>
          </a:p>
          <a:p>
            <a:pPr>
              <a:buNone/>
            </a:pPr>
            <a:r>
              <a:rPr lang="en-US" dirty="0"/>
              <a:t>This step was huge, because if the SD card isn’t talking to the board, you don’t get PCAPs, and then you can’t move on to Wireshark or </a:t>
            </a:r>
            <a:r>
              <a:rPr lang="en-US" dirty="0" err="1"/>
              <a:t>Hashcat</a:t>
            </a:r>
            <a:r>
              <a:rPr lang="en-US" dirty="0"/>
              <a:t> at all.”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8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5 – Breadboard Wiring: ESP32 + TFT + SD</a:t>
            </a:r>
          </a:p>
          <a:p>
            <a:pPr>
              <a:buNone/>
            </a:pPr>
            <a:r>
              <a:rPr lang="en-US" dirty="0"/>
              <a:t>“Once the SD header was solid, I mounted the ESP32 and the TFT on mini breadboards.</a:t>
            </a:r>
            <a:br>
              <a:rPr lang="en-US" dirty="0"/>
            </a:br>
            <a:r>
              <a:rPr lang="en-US" dirty="0"/>
              <a:t>I wired 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</a:t>
            </a:r>
            <a:r>
              <a:rPr lang="en-US" dirty="0"/>
              <a:t> and </a:t>
            </a:r>
            <a:r>
              <a:rPr lang="en-US" b="1" dirty="0"/>
              <a:t>ground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SPI lines</a:t>
            </a:r>
            <a:r>
              <a:rPr lang="en-US" dirty="0"/>
              <a:t> for the display and SD card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Control pins like reset and D/C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the touch pins, even though I didn’t end up using touch in this demo.</a:t>
            </a:r>
          </a:p>
          <a:p>
            <a:pPr>
              <a:buNone/>
            </a:pPr>
            <a:r>
              <a:rPr lang="en-US" dirty="0"/>
              <a:t>This is where I spent a lot of time double-checking connections and chasing small wiring mistakes.”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6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6 – GPIO Wiring Cheat Sheet</a:t>
            </a:r>
          </a:p>
          <a:p>
            <a:pPr>
              <a:buNone/>
            </a:pPr>
            <a:r>
              <a:rPr lang="en-US" dirty="0"/>
              <a:t>“To keep my sanity, I built this </a:t>
            </a:r>
            <a:r>
              <a:rPr lang="en-US" b="1" dirty="0"/>
              <a:t>GPIO cheat sheet</a:t>
            </a:r>
            <a:r>
              <a:rPr lang="en-US" dirty="0"/>
              <a:t> that maps each TFT and SD pin to the correct ESP32 GPIO.</a:t>
            </a:r>
            <a:br>
              <a:rPr lang="en-US" dirty="0"/>
            </a:br>
            <a:r>
              <a:rPr lang="en-US" dirty="0"/>
              <a:t>This made troubleshooting way easier.</a:t>
            </a:r>
            <a:br>
              <a:rPr lang="en-US" dirty="0"/>
            </a:br>
            <a:r>
              <a:rPr lang="en-US" dirty="0"/>
              <a:t>Any time the screen stayed black or the SD card didn’t mount, I could just go back to this chart and verify each jumper instead of guessing.”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4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7 – Flashing the ESP32 Marauder Firmware</a:t>
            </a:r>
          </a:p>
          <a:p>
            <a:pPr>
              <a:buNone/>
            </a:pPr>
            <a:r>
              <a:rPr lang="en-US" dirty="0"/>
              <a:t>“With hardware ready, I flashed the Marauder firmware using the </a:t>
            </a:r>
            <a:r>
              <a:rPr lang="en-US" b="1" dirty="0"/>
              <a:t>ESP Web Tool</a:t>
            </a:r>
            <a:r>
              <a:rPr lang="en-US" dirty="0"/>
              <a:t> in my browser.</a:t>
            </a:r>
            <a:br>
              <a:rPr lang="en-US" dirty="0"/>
            </a:br>
            <a:r>
              <a:rPr lang="en-US" dirty="0"/>
              <a:t>I connected the ESP32, selected the right COM port, loaded the </a:t>
            </a:r>
            <a:r>
              <a:rPr lang="en-US" dirty="0">
                <a:latin typeface="Courier New" panose="02070309020205020404" pitchFamily="49" charset="0"/>
              </a:rPr>
              <a:t>.bin</a:t>
            </a:r>
            <a:r>
              <a:rPr lang="en-US" dirty="0"/>
              <a:t> file, and let it run until it hit 100%.</a:t>
            </a:r>
            <a:br>
              <a:rPr lang="en-US" dirty="0"/>
            </a:br>
            <a:r>
              <a:rPr lang="en-US" dirty="0"/>
              <a:t>After that, I reset the board so it could boot straight into Marauder.”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5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8 – First Boot: Marauder Main Menu</a:t>
            </a:r>
          </a:p>
          <a:p>
            <a:pPr>
              <a:buNone/>
            </a:pPr>
            <a:r>
              <a:rPr lang="en-US" dirty="0"/>
              <a:t>“On the first boot, this is what I saw: the </a:t>
            </a:r>
            <a:r>
              <a:rPr lang="en-US" b="1" dirty="0"/>
              <a:t>ESP32 Marauder main menu</a:t>
            </a:r>
            <a:r>
              <a:rPr lang="en-US" dirty="0"/>
              <a:t> on the TFT.</a:t>
            </a:r>
          </a:p>
          <a:p>
            <a:pPr>
              <a:buNone/>
            </a:pPr>
            <a:r>
              <a:rPr lang="en-US" dirty="0"/>
              <a:t>You can see options for Wi-Fi, Bluetooth, GPS, Device settings, and Reboot.</a:t>
            </a:r>
            <a:br>
              <a:rPr lang="en-US" dirty="0"/>
            </a:br>
            <a:r>
              <a:rPr lang="en-US" dirty="0"/>
              <a:t>For this project I focused strictly on the </a:t>
            </a:r>
            <a:r>
              <a:rPr lang="en-US" b="1" dirty="0"/>
              <a:t>Wi-Fi tools</a:t>
            </a:r>
            <a:r>
              <a:rPr lang="en-US" dirty="0"/>
              <a:t> plus some device settings needed to save captures.”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07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9 – Serial Console: Initial Startup Log</a:t>
            </a:r>
          </a:p>
          <a:p>
            <a:pPr>
              <a:buNone/>
            </a:pPr>
            <a:r>
              <a:rPr lang="en-US" dirty="0"/>
              <a:t>“I also connected over serial using </a:t>
            </a:r>
            <a:r>
              <a:rPr lang="en-US" b="1" dirty="0"/>
              <a:t>PuTTY</a:t>
            </a:r>
            <a:r>
              <a:rPr lang="en-US" dirty="0"/>
              <a:t>, which gives you a CLI with more detailed output.</a:t>
            </a:r>
            <a:br>
              <a:rPr lang="en-US" dirty="0"/>
            </a:br>
            <a:r>
              <a:rPr lang="en-US" dirty="0"/>
              <a:t>Here you can see the boot log, firmware version, and that the CLI says </a:t>
            </a:r>
            <a:r>
              <a:rPr lang="en-US" dirty="0">
                <a:latin typeface="Courier New" panose="02070309020205020404" pitchFamily="49" charset="0"/>
              </a:rPr>
              <a:t>Ready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Having both the screen UI and the CLI is nice: if something goes wrong, the serial output usually tells you why.”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77A7-4DB5-484D-981F-552FD9282E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2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WPA2 Wi‑Fi Cracking with an ESP32 Marauder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Cybersecurity Capstone Tutorial – Darasimi Ogunbinu‑Peters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505FDB8-CB62-9DAB-C6AC-2325FB71BC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46"/>
    </mc:Choice>
    <mc:Fallback>
      <p:transition spd="slow" advTm="47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Configuring Capture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/>
              <a:t>Used the CLI 'settings' command to enable </a:t>
            </a:r>
            <a:r>
              <a:rPr dirty="0" err="1"/>
              <a:t>SavePCAP</a:t>
            </a:r>
            <a:r>
              <a:rPr dirty="0"/>
              <a:t> so captures go to the SD card.</a:t>
            </a:r>
          </a:p>
          <a:p>
            <a:pPr>
              <a:defRPr sz="2000"/>
            </a:pPr>
            <a:r>
              <a:rPr lang="en-US" dirty="0"/>
              <a:t>Could’ve </a:t>
            </a:r>
            <a:r>
              <a:rPr dirty="0"/>
              <a:t>Enabled </a:t>
            </a:r>
            <a:r>
              <a:rPr dirty="0" err="1"/>
              <a:t>ForcePMKID</a:t>
            </a:r>
            <a:r>
              <a:rPr dirty="0"/>
              <a:t> </a:t>
            </a:r>
            <a:r>
              <a:rPr lang="en-US" dirty="0"/>
              <a:t>as well </a:t>
            </a:r>
            <a:r>
              <a:rPr dirty="0"/>
              <a:t>to collect PMKID data for WPA2 cracking.</a:t>
            </a:r>
          </a:p>
        </p:txBody>
      </p:sp>
      <p:pic>
        <p:nvPicPr>
          <p:cNvPr id="5" name="Picture 4" descr="Screenshot 2025-11-25 213222.png"/>
          <p:cNvPicPr>
            <a:picLocks noChangeAspect="1"/>
          </p:cNvPicPr>
          <p:nvPr/>
        </p:nvPicPr>
        <p:blipFill>
          <a:blip r:embed="rId5"/>
          <a:srcRect r="43155"/>
          <a:stretch>
            <a:fillRect/>
          </a:stretch>
        </p:blipFill>
        <p:spPr>
          <a:xfrm>
            <a:off x="2394155" y="2672872"/>
            <a:ext cx="4355690" cy="4185128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417962C-68C3-A011-7454-717F17DBF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02"/>
    </mc:Choice>
    <mc:Fallback>
      <p:transition spd="slow" advTm="104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63" x="8916988" y="3346450"/>
          <p14:tracePt t="6571" x="8732838" y="3459163"/>
          <p14:tracePt t="6577" x="8523288" y="3608388"/>
          <p14:tracePt t="6593" x="7886700" y="3983038"/>
          <p14:tracePt t="6598" x="7545388" y="4114800"/>
          <p14:tracePt t="6609" x="7153275" y="4271963"/>
          <p14:tracePt t="6625" x="6472238" y="4456113"/>
          <p14:tracePt t="6641" x="5991225" y="4533900"/>
          <p14:tracePt t="6659" x="5729288" y="4560888"/>
          <p14:tracePt t="6663" x="5624513" y="4560888"/>
          <p14:tracePt t="6675" x="5572125" y="4560888"/>
          <p14:tracePt t="6678" x="5484813" y="4560888"/>
          <p14:tracePt t="6691" x="5405438" y="4560888"/>
          <p14:tracePt t="6695" x="5300663" y="4560888"/>
          <p14:tracePt t="6702" x="5205413" y="4560888"/>
          <p14:tracePt t="6712" x="5126038" y="4560888"/>
          <p14:tracePt t="6732" x="5030788" y="4560888"/>
          <p14:tracePt t="6736" x="5003800" y="4560888"/>
          <p14:tracePt t="6744" x="4978400" y="4560888"/>
          <p14:tracePt t="6761" x="4926013" y="4560888"/>
          <p14:tracePt t="6776" x="4821238" y="4560888"/>
          <p14:tracePt t="6784" x="4776788" y="4560888"/>
          <p14:tracePt t="6793" x="4699000" y="4560888"/>
          <p14:tracePt t="6808" x="4646613" y="4560888"/>
          <p14:tracePt t="6829" x="4594225" y="4568825"/>
          <p14:tracePt t="6832" x="4567238" y="4578350"/>
          <p14:tracePt t="6843" x="4532313" y="4586288"/>
          <p14:tracePt t="6846" x="4497388" y="4603750"/>
          <p14:tracePt t="6858" x="4479925" y="4603750"/>
          <p14:tracePt t="6881" x="4392613" y="4630738"/>
          <p14:tracePt t="6886" x="4340225" y="4638675"/>
          <p14:tracePt t="6896" x="4314825" y="4648200"/>
          <p14:tracePt t="6907" x="4244975" y="4665663"/>
          <p14:tracePt t="6911" x="4200525" y="4665663"/>
          <p14:tracePt t="6924" x="4130675" y="4673600"/>
          <p14:tracePt t="6928" x="4070350" y="4673600"/>
          <p14:tracePt t="6945" x="3973513" y="4708525"/>
          <p14:tracePt t="6957" x="3895725" y="4718050"/>
          <p14:tracePt t="6960" x="3860800" y="4718050"/>
          <p14:tracePt t="6976" x="3721100" y="4725988"/>
          <p14:tracePt t="6993" x="3554413" y="4743450"/>
          <p14:tracePt t="7009" x="3441700" y="4743450"/>
          <p14:tracePt t="7020" x="3336925" y="4743450"/>
          <p14:tracePt t="7024" x="3249613" y="4743450"/>
          <p14:tracePt t="7032" x="3135313" y="4743450"/>
          <p14:tracePt t="7042" x="3013075" y="4700588"/>
          <p14:tracePt t="7064" x="2619375" y="4533900"/>
          <p14:tracePt t="7073" x="2559050" y="4491038"/>
          <p14:tracePt t="7092" x="2479675" y="4429125"/>
          <p14:tracePt t="7097" x="2462213" y="4411663"/>
          <p14:tracePt t="7103" x="2462213" y="4403725"/>
          <p14:tracePt t="7111" x="2454275" y="4394200"/>
          <p14:tracePt t="7124" x="2454275" y="4386263"/>
          <p14:tracePt t="7130" x="2454275" y="4376738"/>
          <p14:tracePt t="7290" x="2454275" y="4386263"/>
          <p14:tracePt t="7304" x="2454275" y="4403725"/>
          <p14:tracePt t="7312" x="2454275" y="4411663"/>
          <p14:tracePt t="7332" x="2454275" y="4438650"/>
          <p14:tracePt t="7352" x="2471738" y="4464050"/>
          <p14:tracePt t="7359" x="2471738" y="4473575"/>
          <p14:tracePt t="7372" x="2479675" y="4473575"/>
          <p14:tracePt t="7375" x="2489200" y="4481513"/>
          <p14:tracePt t="7388" x="2497138" y="4491038"/>
          <p14:tracePt t="7408" x="2514600" y="4498975"/>
          <p14:tracePt t="7505" x="2532063" y="4491038"/>
          <p14:tracePt t="7520" x="2532063" y="4481513"/>
          <p14:tracePt t="7547" x="2541588" y="4481513"/>
          <p14:tracePt t="7602" x="2549525" y="4481513"/>
          <p14:tracePt t="7613" x="2584450" y="4498975"/>
          <p14:tracePt t="7623" x="2663825" y="4603750"/>
          <p14:tracePt t="7631" x="2698750" y="4638675"/>
          <p14:tracePt t="7639" x="2751138" y="4691063"/>
          <p14:tracePt t="7662" x="2820988" y="4725988"/>
          <p14:tracePt t="7666" x="2855913" y="4735513"/>
          <p14:tracePt t="7675" x="2890838" y="4743450"/>
          <p14:tracePt t="7694" x="2951163" y="4752975"/>
          <p14:tracePt t="7738" x="2968625" y="4752975"/>
          <p14:tracePt t="7873" x="2978150" y="4760913"/>
          <p14:tracePt t="7883" x="2978150" y="4787900"/>
          <p14:tracePt t="7890" x="2986088" y="4865688"/>
          <p14:tracePt t="7906" x="2995613" y="5057775"/>
          <p14:tracePt t="7922" x="2995613" y="5259388"/>
          <p14:tracePt t="7938" x="3003550" y="5407025"/>
          <p14:tracePt t="7956" x="3038475" y="5538788"/>
          <p14:tracePt t="7960" x="3038475" y="5626100"/>
          <p14:tracePt t="7973" x="3038475" y="5695950"/>
          <p14:tracePt t="7977" x="3038475" y="5765800"/>
          <p14:tracePt t="7988" x="3038475" y="5818188"/>
          <p14:tracePt t="7991" x="3038475" y="5835650"/>
          <p14:tracePt t="8009" x="3013075" y="5880100"/>
          <p14:tracePt t="8014" x="2995613" y="5897563"/>
          <p14:tracePt t="8032" x="2986088" y="5905500"/>
          <p14:tracePt t="8317" x="2986088" y="5897563"/>
          <p14:tracePt t="8331" x="2986088" y="5880100"/>
          <p14:tracePt t="8480" x="2995613" y="5888038"/>
          <p14:tracePt t="8489" x="3013075" y="5905500"/>
          <p14:tracePt t="8507" x="3030538" y="5905500"/>
          <p14:tracePt t="8511" x="3038475" y="5905500"/>
          <p14:tracePt t="8522" x="3065463" y="5905500"/>
          <p14:tracePt t="8539" x="3135313" y="5905500"/>
          <p14:tracePt t="8542" x="3197225" y="5905500"/>
          <p14:tracePt t="8555" x="3232150" y="5905500"/>
          <p14:tracePt t="8572" x="3319463" y="5905500"/>
          <p14:tracePt t="8575" x="3362325" y="5905500"/>
          <p14:tracePt t="8589" x="3441700" y="5905500"/>
          <p14:tracePt t="8591" x="3536950" y="5905500"/>
          <p14:tracePt t="8604" x="3598863" y="5905500"/>
          <p14:tracePt t="8606" x="3633788" y="5905500"/>
          <p14:tracePt t="8731" x="3624263" y="5905500"/>
          <p14:tracePt t="8737" x="3624263" y="5915025"/>
          <p14:tracePt t="8753" x="3606800" y="5922963"/>
          <p14:tracePt t="8769" x="3606800" y="5940425"/>
          <p14:tracePt t="8787" x="3598863" y="5940425"/>
          <p14:tracePt t="8816" x="3598863" y="5949950"/>
          <p14:tracePt t="8872" x="3589338" y="5975350"/>
          <p14:tracePt t="8890" x="3581400" y="5975350"/>
          <p14:tracePt t="8897" x="3571875" y="5984875"/>
          <p14:tracePt t="8904" x="3571875" y="5992813"/>
          <p14:tracePt t="8911" x="3554413" y="6002338"/>
          <p14:tracePt t="8921" x="3536950" y="6010275"/>
          <p14:tracePt t="8941" x="3536950" y="6019800"/>
          <p14:tracePt t="8944" x="3529013" y="6027738"/>
          <p14:tracePt t="8960" x="3519488" y="6037263"/>
          <p14:tracePt t="8972" x="3511550" y="6054725"/>
          <p14:tracePt t="8987" x="3502025" y="6062663"/>
          <p14:tracePt t="9005" x="3484563" y="6097588"/>
          <p14:tracePt t="9008" x="3476625" y="6115050"/>
          <p14:tracePt t="9021" x="3467100" y="6124575"/>
          <p14:tracePt t="9037" x="3459163" y="6124575"/>
          <p14:tracePt t="9040" x="3459163" y="6132513"/>
          <p14:tracePt t="9052" x="3459163" y="6142038"/>
          <p14:tracePt t="9073" x="3449638" y="6149975"/>
          <p14:tracePt t="9088" x="3449638" y="6167438"/>
          <p14:tracePt t="9105" x="3449638" y="6184900"/>
          <p14:tracePt t="9121" x="3449638" y="6202363"/>
          <p14:tracePt t="9345" x="3441700" y="6219825"/>
          <p14:tracePt t="9354" x="3432175" y="6219825"/>
          <p14:tracePt t="9369" x="3406775" y="6237288"/>
          <p14:tracePt t="9375" x="3379788" y="6246813"/>
          <p14:tracePt t="9387" x="3371850" y="6246813"/>
          <p14:tracePt t="9400" x="3327400" y="6264275"/>
          <p14:tracePt t="9417" x="3284538" y="6281738"/>
          <p14:tracePt t="9435" x="3214688" y="6281738"/>
          <p14:tracePt t="9450" x="3162300" y="6281738"/>
          <p14:tracePt t="9467" x="3109913" y="6281738"/>
          <p14:tracePt t="9483" x="3048000" y="6281738"/>
          <p14:tracePt t="9486" x="3013075" y="6281738"/>
          <p14:tracePt t="9500" x="2986088" y="6281738"/>
          <p14:tracePt t="9503" x="2960688" y="6281738"/>
          <p14:tracePt t="9516" x="2908300" y="6264275"/>
          <p14:tracePt t="9518" x="2873375" y="6229350"/>
          <p14:tracePt t="9535" x="2828925" y="6211888"/>
          <p14:tracePt t="9551" x="2820988" y="6194425"/>
          <p14:tracePt t="9568" x="2811463" y="6159500"/>
          <p14:tracePt t="9586" x="2811463" y="6142038"/>
          <p14:tracePt t="9602" x="2811463" y="6132513"/>
          <p14:tracePt t="9618" x="2811463" y="6124575"/>
          <p14:tracePt t="9635" x="2811463" y="6097588"/>
          <p14:tracePt t="9651" x="2811463" y="6062663"/>
          <p14:tracePt t="9655" x="2811463" y="6027738"/>
          <p14:tracePt t="9666" x="2811463" y="6019800"/>
          <p14:tracePt t="9684" x="2811463" y="5984875"/>
          <p14:tracePt t="9691" x="2811463" y="5957888"/>
          <p14:tracePt t="9694" x="2811463" y="5940425"/>
          <p14:tracePt t="9704" x="2811463" y="5915025"/>
          <p14:tracePt t="9717" x="2811463" y="5905500"/>
          <p14:tracePt t="9723" x="2811463" y="5880100"/>
          <p14:tracePt t="9726" x="2811463" y="5862638"/>
          <p14:tracePt t="9735" x="2811463" y="5853113"/>
          <p14:tracePt t="9753" x="2811463" y="5835650"/>
          <p14:tracePt t="9766" x="2811463" y="5800725"/>
          <p14:tracePt t="9786" x="2811463" y="5775325"/>
          <p14:tracePt t="9807" x="2811463" y="5765800"/>
          <p14:tracePt t="9817" x="2811463" y="5748338"/>
          <p14:tracePt t="9832" x="2811463" y="5740400"/>
          <p14:tracePt t="9850" x="2811463" y="5713413"/>
          <p14:tracePt t="9866" x="2828925" y="5688013"/>
          <p14:tracePt t="9883" x="2855913" y="5653088"/>
          <p14:tracePt t="9886" x="2881313" y="5626100"/>
          <p14:tracePt t="9899" x="2898775" y="5608638"/>
          <p14:tracePt t="9917" x="2951163" y="5573713"/>
          <p14:tracePt t="9921" x="2978150" y="5548313"/>
          <p14:tracePt t="9933" x="3003550" y="5538788"/>
          <p14:tracePt t="9936" x="3013075" y="5538788"/>
          <p14:tracePt t="9949" x="3038475" y="5530850"/>
          <p14:tracePt t="9952" x="3082925" y="5530850"/>
          <p14:tracePt t="9967" x="3170238" y="5530850"/>
          <p14:tracePt t="9984" x="3292475" y="5530850"/>
          <p14:tracePt t="10000" x="3344863" y="5530850"/>
          <p14:tracePt t="10006" x="3379788" y="5530850"/>
          <p14:tracePt t="10017" x="3441700" y="5548313"/>
          <p14:tracePt t="10033" x="3476625" y="5556250"/>
          <p14:tracePt t="10066" x="3484563" y="5565775"/>
          <p14:tracePt t="10313" x="3494088" y="5565775"/>
          <p14:tracePt t="10324" x="3502025" y="5565775"/>
          <p14:tracePt t="10433" x="3484563" y="5565775"/>
          <p14:tracePt t="10449" x="3467100" y="5565775"/>
          <p14:tracePt t="10458" x="3441700" y="5565775"/>
          <p14:tracePt t="10484" x="3432175" y="5565775"/>
          <p14:tracePt t="10493" x="3414713" y="5565775"/>
          <p14:tracePt t="10508" x="3397250" y="5556250"/>
          <p14:tracePt t="10523" x="3389313" y="5538788"/>
          <p14:tracePt t="10531" x="3379788" y="5530850"/>
          <p14:tracePt t="10535" x="3379788" y="5513388"/>
          <p14:tracePt t="10547" x="3371850" y="5486400"/>
          <p14:tracePt t="10551" x="3371850" y="5468938"/>
          <p14:tracePt t="10565" x="3354388" y="5416550"/>
          <p14:tracePt t="10569" x="3354388" y="5346700"/>
          <p14:tracePt t="10581" x="3327400" y="5294313"/>
          <p14:tracePt t="10587" x="3327400" y="5249863"/>
          <p14:tracePt t="10590" x="3319463" y="5189538"/>
          <p14:tracePt t="10599" x="3309938" y="5127625"/>
          <p14:tracePt t="10617" x="3302000" y="5022850"/>
          <p14:tracePt t="10623" x="3275013" y="4962525"/>
          <p14:tracePt t="10633" x="3275013" y="4935538"/>
          <p14:tracePt t="10650" x="3275013" y="4900613"/>
          <p14:tracePt t="10669" x="3275013" y="4875213"/>
          <p14:tracePt t="10685" x="3275013" y="4865688"/>
          <p14:tracePt t="10701" x="3275013" y="4857750"/>
          <p14:tracePt t="10751" x="3275013" y="4848225"/>
          <p14:tracePt t="10762" x="3275013" y="4840288"/>
          <p14:tracePt t="10815" x="3267075" y="4830763"/>
          <p14:tracePt t="10825" x="3257550" y="4822825"/>
          <p14:tracePt t="10835" x="3249613" y="4822825"/>
          <p14:tracePt t="10847" x="3187700" y="4822825"/>
          <p14:tracePt t="10865" x="3074988" y="4822825"/>
          <p14:tracePt t="10872" x="3013075" y="4822825"/>
          <p14:tracePt t="10881" x="2933700" y="4822825"/>
          <p14:tracePt t="10897" x="2786063" y="4840288"/>
          <p14:tracePt t="10914" x="2671763" y="4883150"/>
          <p14:tracePt t="10931" x="2636838" y="4900613"/>
          <p14:tracePt t="10994" x="2646363" y="4900613"/>
          <p14:tracePt t="11007" x="2681288" y="4900613"/>
          <p14:tracePt t="11015" x="2706688" y="4900613"/>
          <p14:tracePt t="11031" x="2768600" y="4900613"/>
          <p14:tracePt t="11051" x="2846388" y="4900613"/>
          <p14:tracePt t="11056" x="2890838" y="4900613"/>
          <p14:tracePt t="11067" x="2908300" y="4900613"/>
          <p14:tracePt t="11081" x="2925763" y="4892675"/>
          <p14:tracePt t="11136" x="2916238" y="4892675"/>
          <p14:tracePt t="11147" x="2890838" y="4892675"/>
          <p14:tracePt t="11151" x="2855913" y="4892675"/>
          <p14:tracePt t="11160" x="2828925" y="4892675"/>
          <p14:tracePt t="11168" x="2811463" y="4892675"/>
          <p14:tracePt t="11179" x="2786063" y="4892675"/>
          <p14:tracePt t="11196" x="2768600" y="4892675"/>
          <p14:tracePt t="11215" x="2768600" y="4910138"/>
          <p14:tracePt t="11229" x="2768600" y="4918075"/>
          <p14:tracePt t="11233" x="2768600" y="4935538"/>
          <p14:tracePt t="11247" x="2794000" y="4945063"/>
          <p14:tracePt t="11263" x="2838450" y="4945063"/>
          <p14:tracePt t="11279" x="2863850" y="4945063"/>
          <p14:tracePt t="11296" x="2881313" y="4945063"/>
          <p14:tracePt t="11313" x="2890838" y="4935538"/>
          <p14:tracePt t="11321" x="2898775" y="4927600"/>
          <p14:tracePt t="11337" x="2898775" y="4900613"/>
          <p14:tracePt t="11391" x="2898775" y="4892675"/>
          <p14:tracePt t="11400" x="2881313" y="4900613"/>
          <p14:tracePt t="11413" x="2881313" y="4927600"/>
          <p14:tracePt t="11417" x="2881313" y="4970463"/>
          <p14:tracePt t="11436" x="2881313" y="4997450"/>
          <p14:tracePt t="11451" x="2881313" y="5005388"/>
          <p14:tracePt t="11468" x="2908300" y="5005388"/>
          <p14:tracePt t="11480" x="2986088" y="4953000"/>
          <p14:tracePt t="11501" x="3057525" y="4883150"/>
          <p14:tracePt t="11517" x="3109913" y="4805363"/>
          <p14:tracePt t="11537" x="3109913" y="4795838"/>
          <p14:tracePt t="11566" x="3109913" y="4787900"/>
          <p14:tracePt t="11584" x="3100388" y="4787900"/>
          <p14:tracePt t="11609" x="3092450" y="4787900"/>
          <p14:tracePt t="11764" x="3092450" y="4778375"/>
          <p14:tracePt t="11801" x="3092450" y="4770438"/>
          <p14:tracePt t="13441" x="3092450" y="4760913"/>
          <p14:tracePt t="13451" x="3092450" y="4752975"/>
          <p14:tracePt t="13458" x="3092450" y="4718050"/>
          <p14:tracePt t="13474" x="3057525" y="4656138"/>
          <p14:tracePt t="13479" x="3038475" y="4603750"/>
          <p14:tracePt t="13490" x="3013075" y="4560888"/>
          <p14:tracePt t="13507" x="2968625" y="4473575"/>
          <p14:tracePt t="13527" x="2803525" y="4324350"/>
          <p14:tracePt t="13541" x="2741613" y="4289425"/>
          <p14:tracePt t="13544" x="2706688" y="4271963"/>
          <p14:tracePt t="13555" x="2681288" y="4264025"/>
          <p14:tracePt t="13573" x="2654300" y="4254500"/>
          <p14:tracePt t="13575" x="2646363" y="4254500"/>
          <p14:tracePt t="13591" x="2628900" y="4246563"/>
          <p14:tracePt t="13600" x="2611438" y="4229100"/>
          <p14:tracePt t="13608" x="2601913" y="4219575"/>
          <p14:tracePt t="13624" x="2593975" y="4211638"/>
          <p14:tracePt t="13631" x="2593975" y="4202113"/>
          <p14:tracePt t="13648" x="2593975" y="4176713"/>
          <p14:tracePt t="13660" x="2593975" y="4167188"/>
          <p14:tracePt t="13663" x="2593975" y="4159250"/>
          <p14:tracePt t="13676" x="2593975" y="4132263"/>
          <p14:tracePt t="13679" x="2593975" y="4124325"/>
          <p14:tracePt t="13689" x="2593975" y="4087813"/>
          <p14:tracePt t="13695" x="2593975" y="4052888"/>
          <p14:tracePt t="13706" x="2611438" y="4000500"/>
          <p14:tracePt t="13729" x="2671763" y="3905250"/>
          <p14:tracePt t="13736" x="2733675" y="3800475"/>
          <p14:tracePt t="13744" x="2759075" y="3765550"/>
          <p14:tracePt t="13753" x="2776538" y="3748088"/>
          <p14:tracePt t="13760" x="2794000" y="3713163"/>
          <p14:tracePt t="13776" x="2820988" y="3695700"/>
          <p14:tracePt t="13794" x="2863850" y="3678238"/>
          <p14:tracePt t="13798" x="2873375" y="3668713"/>
          <p14:tracePt t="13808" x="2881313" y="3660775"/>
          <p14:tracePt t="13823" x="2890838" y="3660775"/>
          <p14:tracePt t="13840" x="2908300" y="3660775"/>
          <p14:tracePt t="13857" x="2925763" y="3660775"/>
          <p14:tracePt t="13872" x="2933700" y="3660775"/>
          <p14:tracePt t="13888" x="2943225" y="3660775"/>
          <p14:tracePt t="13906" x="2951163" y="3660775"/>
          <p14:tracePt t="13922" x="2968625" y="3660775"/>
          <p14:tracePt t="13927" x="2978150" y="3660775"/>
          <p14:tracePt t="13938" x="2986088" y="3660775"/>
          <p14:tracePt t="13942" x="3013075" y="3660775"/>
          <p14:tracePt t="13956" x="3021013" y="3660775"/>
          <p14:tracePt t="13963" x="3048000" y="3660775"/>
          <p14:tracePt t="13967" x="3057525" y="3668713"/>
          <p14:tracePt t="13977" x="3074988" y="3668713"/>
          <p14:tracePt t="13988" x="3082925" y="3668713"/>
          <p14:tracePt t="13992" x="3092450" y="3668713"/>
          <p14:tracePt t="13999" x="3144838" y="3695700"/>
          <p14:tracePt t="14009" x="3205163" y="3713163"/>
          <p14:tracePt t="14022" x="3267075" y="3730625"/>
          <p14:tracePt t="14027" x="3344863" y="3756025"/>
          <p14:tracePt t="14042" x="3414713" y="3765550"/>
          <p14:tracePt t="14056" x="3432175" y="3765550"/>
          <p14:tracePt t="14076" x="3459163" y="3765550"/>
          <p14:tracePt t="14090" x="3467100" y="3765550"/>
          <p14:tracePt t="14111" x="3467100" y="3773488"/>
          <p14:tracePt t="14116" x="3476625" y="3773488"/>
          <p14:tracePt t="14172" x="3441700" y="3773488"/>
          <p14:tracePt t="14178" x="3371850" y="3773488"/>
          <p14:tracePt t="14187" x="3309938" y="3773488"/>
          <p14:tracePt t="14190" x="3232150" y="3773488"/>
          <p14:tracePt t="14205" x="3144838" y="3783013"/>
          <p14:tracePt t="14208" x="3082925" y="3790950"/>
          <p14:tracePt t="14221" x="3021013" y="3800475"/>
          <p14:tracePt t="14225" x="2986088" y="3817938"/>
          <p14:tracePt t="14238" x="2943225" y="3825875"/>
          <p14:tracePt t="14240" x="2890838" y="3835400"/>
          <p14:tracePt t="14257" x="2811463" y="3852863"/>
          <p14:tracePt t="14271" x="2768600" y="3852863"/>
          <p14:tracePt t="14290" x="2741613" y="3860800"/>
          <p14:tracePt t="14306" x="2733675" y="3870325"/>
          <p14:tracePt t="14417" x="2759075" y="3878263"/>
          <p14:tracePt t="14424" x="2776538" y="3878263"/>
          <p14:tracePt t="14439" x="2828925" y="3878263"/>
          <p14:tracePt t="14447" x="2846388" y="3878263"/>
          <p14:tracePt t="14515" x="2838450" y="3878263"/>
          <p14:tracePt t="14521" x="2803525" y="3878263"/>
          <p14:tracePt t="14543" x="2716213" y="3878263"/>
          <p14:tracePt t="14554" x="2689225" y="3878263"/>
          <p14:tracePt t="14559" x="2671763" y="3878263"/>
          <p14:tracePt t="14571" x="2636838" y="3887788"/>
          <p14:tracePt t="14591" x="2619375" y="3905250"/>
          <p14:tracePt t="14649" x="2628900" y="3905250"/>
          <p14:tracePt t="14655" x="2646363" y="3905250"/>
          <p14:tracePt t="14676" x="2706688" y="3905250"/>
          <p14:tracePt t="14679" x="2733675" y="3905250"/>
          <p14:tracePt t="14691" x="2768600" y="3895725"/>
          <p14:tracePt t="14704" x="2811463" y="3887788"/>
          <p14:tracePt t="14721" x="2873375" y="3860800"/>
          <p14:tracePt t="14746" x="2890838" y="3852863"/>
          <p14:tracePt t="14857" x="2890838" y="3860800"/>
          <p14:tracePt t="14867" x="2873375" y="3887788"/>
          <p14:tracePt t="14876" x="2863850" y="3895725"/>
          <p14:tracePt t="14887" x="2846388" y="3922713"/>
          <p14:tracePt t="14907" x="2838450" y="3930650"/>
          <p14:tracePt t="14919" x="2838450" y="3940175"/>
          <p14:tracePt t="14939" x="2811463" y="3940175"/>
          <p14:tracePt t="15020" x="2846388" y="3940175"/>
          <p14:tracePt t="15027" x="2908300" y="3940175"/>
          <p14:tracePt t="15037" x="2995613" y="3940175"/>
          <p14:tracePt t="15039" x="3074988" y="3940175"/>
          <p14:tracePt t="15057" x="3257550" y="3895725"/>
          <p14:tracePt t="15070" x="3327400" y="3887788"/>
          <p14:tracePt t="15074" x="3406775" y="3852863"/>
          <p14:tracePt t="15078" x="3484563" y="3843338"/>
          <p14:tracePt t="15087" x="3546475" y="3825875"/>
          <p14:tracePt t="15107" x="3616325" y="3825875"/>
          <p14:tracePt t="15161" x="3598863" y="3825875"/>
          <p14:tracePt t="15171" x="3571875" y="3825875"/>
          <p14:tracePt t="15186" x="3511550" y="3843338"/>
          <p14:tracePt t="15190" x="3484563" y="3843338"/>
          <p14:tracePt t="15200" x="3441700" y="3860800"/>
          <p14:tracePt t="15218" x="3344863" y="3895725"/>
          <p14:tracePt t="15235" x="3302000" y="3905250"/>
          <p14:tracePt t="15239" x="3284538" y="3913188"/>
          <p14:tracePt t="15257" x="3267075" y="3913188"/>
          <p14:tracePt t="15269" x="3257550" y="3922713"/>
          <p14:tracePt t="15384" x="3292475" y="3922713"/>
          <p14:tracePt t="15393" x="3327400" y="3922713"/>
          <p14:tracePt t="15402" x="3344863" y="3922713"/>
          <p14:tracePt t="15419" x="3459163" y="3922713"/>
          <p14:tracePt t="15423" x="3519488" y="3922713"/>
          <p14:tracePt t="15438" x="3641725" y="3922713"/>
          <p14:tracePt t="15452" x="3668713" y="3922713"/>
          <p14:tracePt t="15455" x="3703638" y="3922713"/>
          <p14:tracePt t="15468" x="3721100" y="3922713"/>
          <p14:tracePt t="15471" x="3729038" y="3922713"/>
          <p14:tracePt t="15505" x="3738563" y="3922713"/>
          <p14:tracePt t="15528" x="3729038" y="3940175"/>
          <p14:tracePt t="15536" x="3703638" y="3948113"/>
          <p14:tracePt t="15556" x="3536950" y="3983038"/>
          <p14:tracePt t="15558" x="3406775" y="3992563"/>
          <p14:tracePt t="15568" x="3197225" y="4010025"/>
          <p14:tracePt t="15585" x="2863850" y="4017963"/>
          <p14:tracePt t="15605" x="2628900" y="4017963"/>
          <p14:tracePt t="15618" x="2576513" y="4035425"/>
          <p14:tracePt t="15634" x="2566988" y="4035425"/>
          <p14:tracePt t="15674" x="2576513" y="4035425"/>
          <p14:tracePt t="15687" x="2768600" y="3975100"/>
          <p14:tracePt t="15701" x="2873375" y="3930650"/>
          <p14:tracePt t="15705" x="2978150" y="3922713"/>
          <p14:tracePt t="15717" x="3092450" y="3905250"/>
          <p14:tracePt t="15719" x="3197225" y="3887788"/>
          <p14:tracePt t="15735" x="3371850" y="3887788"/>
          <p14:tracePt t="15751" x="3563938" y="3887788"/>
          <p14:tracePt t="15767" x="3738563" y="3887788"/>
          <p14:tracePt t="15784" x="3816350" y="3887788"/>
          <p14:tracePt t="15794" x="3825875" y="3887788"/>
          <p14:tracePt t="15800" x="3851275" y="3887788"/>
          <p14:tracePt t="15819" x="3860800" y="3887788"/>
          <p14:tracePt t="15827" x="3868738" y="3887788"/>
          <p14:tracePt t="15837" x="3878263" y="3887788"/>
          <p14:tracePt t="15839" x="3886200" y="3895725"/>
          <p14:tracePt t="15850" x="3895725" y="3905250"/>
          <p14:tracePt t="15868" x="3903663" y="3905250"/>
          <p14:tracePt t="15899" x="3903663" y="3913188"/>
          <p14:tracePt t="15907" x="3903663" y="3922713"/>
          <p14:tracePt t="15921" x="3886200" y="3940175"/>
          <p14:tracePt t="15936" x="3843338" y="3957638"/>
          <p14:tracePt t="15949" x="3825875" y="3957638"/>
          <p14:tracePt t="15952" x="3790950" y="3965575"/>
          <p14:tracePt t="15967" x="3703638" y="3983038"/>
          <p14:tracePt t="15984" x="3641725" y="3983038"/>
          <p14:tracePt t="16000" x="3598863" y="3983038"/>
          <p14:tracePt t="16017" x="3571875" y="3983038"/>
          <p14:tracePt t="16091" x="3563938" y="3983038"/>
          <p14:tracePt t="16097" x="3554413" y="3975100"/>
          <p14:tracePt t="16104" x="3554413" y="3957638"/>
          <p14:tracePt t="16117" x="3554413" y="3940175"/>
          <p14:tracePt t="16121" x="3554413" y="3913188"/>
          <p14:tracePt t="16127" x="3554413" y="3878263"/>
          <p14:tracePt t="16136" x="3571875" y="3843338"/>
          <p14:tracePt t="16155" x="3641725" y="3765550"/>
          <p14:tracePt t="16159" x="3686175" y="3713163"/>
          <p14:tracePt t="16171" x="3738563" y="3660775"/>
          <p14:tracePt t="16186" x="3816350" y="3598863"/>
          <p14:tracePt t="16191" x="3878263" y="3546475"/>
          <p14:tracePt t="16200" x="3921125" y="3521075"/>
          <p14:tracePt t="16220" x="3990975" y="3459163"/>
          <p14:tracePt t="16225" x="4017963" y="3451225"/>
          <p14:tracePt t="16237" x="4043363" y="3424238"/>
          <p14:tracePt t="16249" x="4070350" y="3416300"/>
          <p14:tracePt t="16271" x="4130675" y="3389313"/>
          <p14:tracePt t="16288" x="4148138" y="3389313"/>
          <p14:tracePt t="16300" x="4157663" y="3389313"/>
          <p14:tracePt t="16303" x="4165600" y="3381375"/>
          <p14:tracePt t="16320" x="4192588" y="3381375"/>
          <p14:tracePt t="16326" x="4210050" y="3381375"/>
          <p14:tracePt t="16335" x="4217988" y="3381375"/>
          <p14:tracePt t="16370" x="4235450" y="3381375"/>
          <p14:tracePt t="16377" x="4235450" y="3398838"/>
          <p14:tracePt t="16383" x="4235450" y="3416300"/>
          <p14:tracePt t="16399" x="4192588" y="3494088"/>
          <p14:tracePt t="16419" x="4008438" y="3598863"/>
          <p14:tracePt t="16437" x="3694113" y="3660775"/>
          <p14:tracePt t="16442" x="3563938" y="3686175"/>
          <p14:tracePt t="16453" x="3441700" y="3721100"/>
          <p14:tracePt t="16465" x="3257550" y="3773488"/>
          <p14:tracePt t="16488" x="3144838" y="3773488"/>
          <p14:tracePt t="16581" x="3135313" y="3773488"/>
          <p14:tracePt t="16603" x="3135313" y="3738563"/>
          <p14:tracePt t="16610" x="3144838" y="3730625"/>
          <p14:tracePt t="16616" x="3152775" y="3703638"/>
          <p14:tracePt t="16632" x="3162300" y="3651250"/>
          <p14:tracePt t="16653" x="3179763" y="3608388"/>
          <p14:tracePt t="16671" x="3214688" y="3538538"/>
          <p14:tracePt t="16685" x="3214688" y="3511550"/>
          <p14:tracePt t="16687" x="3222625" y="3494088"/>
          <p14:tracePt t="16699" x="3240088" y="3468688"/>
          <p14:tracePt t="16702" x="3249613" y="3468688"/>
          <p14:tracePt t="16719" x="3249613" y="3459163"/>
          <p14:tracePt t="16725" x="3257550" y="3441700"/>
          <p14:tracePt t="16736" x="3267075" y="3424238"/>
          <p14:tracePt t="16752" x="3275013" y="3416300"/>
          <p14:tracePt t="16764" x="3284538" y="3406775"/>
          <p14:tracePt t="16768" x="3284538" y="3398838"/>
          <p14:tracePt t="16776" x="3292475" y="3381375"/>
          <p14:tracePt t="16790" x="3302000" y="3371850"/>
          <p14:tracePt t="16794" x="3309938" y="3363913"/>
          <p14:tracePt t="16800" x="3319463" y="3354388"/>
          <p14:tracePt t="16815" x="3344863" y="3328988"/>
          <p14:tracePt t="16831" x="3379788" y="3302000"/>
          <p14:tracePt t="16839" x="3406775" y="3302000"/>
          <p14:tracePt t="16850" x="3432175" y="3284538"/>
          <p14:tracePt t="16865" x="3511550" y="3276600"/>
          <p14:tracePt t="16873" x="3554413" y="3276600"/>
          <p14:tracePt t="16884" x="3598863" y="3276600"/>
          <p14:tracePt t="16901" x="3763963" y="3276600"/>
          <p14:tracePt t="16908" x="3851275" y="3276600"/>
          <p14:tracePt t="16919" x="3921125" y="3276600"/>
          <p14:tracePt t="16922" x="4025900" y="3276600"/>
          <p14:tracePt t="16934" x="4165600" y="3276600"/>
          <p14:tracePt t="16949" x="4227513" y="3276600"/>
          <p14:tracePt t="16953" x="4262438" y="3276600"/>
          <p14:tracePt t="16964" x="4305300" y="3276600"/>
          <p14:tracePt t="16967" x="4322763" y="3276600"/>
          <p14:tracePt t="16983" x="4349750" y="3276600"/>
          <p14:tracePt t="17073" x="4322763" y="3276600"/>
          <p14:tracePt t="17080" x="4279900" y="3276600"/>
          <p14:tracePt t="17101" x="4192588" y="3276600"/>
          <p14:tracePt t="17106" x="4140200" y="3276600"/>
          <p14:tracePt t="17117" x="4105275" y="3284538"/>
          <p14:tracePt t="17119" x="4095750" y="3284538"/>
          <p14:tracePt t="17133" x="4070350" y="3302000"/>
          <p14:tracePt t="17135" x="4052888" y="3302000"/>
          <p14:tracePt t="17152" x="4043363" y="3319463"/>
          <p14:tracePt t="17186" x="4043363" y="3336925"/>
          <p14:tracePt t="17200" x="4060825" y="3336925"/>
          <p14:tracePt t="17207" x="4087813" y="3346450"/>
          <p14:tracePt t="17215" x="4130675" y="3346450"/>
          <p14:tracePt t="17229" x="4192588" y="3363913"/>
          <p14:tracePt t="17233" x="4235450" y="3363913"/>
          <p14:tracePt t="17247" x="4367213" y="3363913"/>
          <p14:tracePt t="17263" x="4532313" y="3363913"/>
          <p14:tracePt t="17280" x="4716463" y="3363913"/>
          <p14:tracePt t="17296" x="4951413" y="3363913"/>
          <p14:tracePt t="17313" x="5222875" y="3363913"/>
          <p14:tracePt t="17330" x="5484813" y="3389313"/>
          <p14:tracePt t="17335" x="5632450" y="3389313"/>
          <p14:tracePt t="17346" x="5772150" y="3389313"/>
          <p14:tracePt t="17351" x="5903913" y="3389313"/>
          <p14:tracePt t="17362" x="6034088" y="3389313"/>
          <p14:tracePt t="17379" x="6340475" y="3398838"/>
          <p14:tracePt t="17383" x="6507163" y="3398838"/>
          <p14:tracePt t="17399" x="6751638" y="3398838"/>
          <p14:tracePt t="17416" x="6908800" y="3398838"/>
          <p14:tracePt t="17429" x="6951663" y="3398838"/>
          <p14:tracePt t="17435" x="6996113" y="3398838"/>
          <p14:tracePt t="17439" x="7021513" y="3398838"/>
          <p14:tracePt t="17451" x="7031038" y="3398838"/>
          <p14:tracePt t="17469" x="7038975" y="3398838"/>
          <p14:tracePt t="17583" x="7073900" y="3424238"/>
          <p14:tracePt t="17591" x="7083425" y="3468688"/>
          <p14:tracePt t="17602" x="7091363" y="3503613"/>
          <p14:tracePt t="17612" x="7108825" y="3556000"/>
          <p14:tracePt t="17616" x="7126288" y="3590925"/>
          <p14:tracePt t="17629" x="7135813" y="3616325"/>
          <p14:tracePt t="17631" x="7153275" y="3651250"/>
          <p14:tracePt t="17645" x="7170738" y="3686175"/>
          <p14:tracePt t="17647" x="7170738" y="3695700"/>
          <p14:tracePt t="17661" x="7178675" y="3721100"/>
          <p14:tracePt t="17664" x="7196138" y="3738563"/>
          <p14:tracePt t="17684" x="7213600" y="3765550"/>
          <p14:tracePt t="17696" x="7248525" y="3817938"/>
          <p14:tracePt t="17712" x="7258050" y="3843338"/>
          <p14:tracePt t="17718" x="7265988" y="3852863"/>
          <p14:tracePt t="17739" x="7275513" y="3852863"/>
          <p14:tracePt t="17996" x="7265988" y="3852863"/>
          <p14:tracePt t="18010" x="7248525" y="3852863"/>
          <p14:tracePt t="23688" x="7275513" y="3852863"/>
          <p14:tracePt t="23720" x="7580313" y="4052888"/>
          <p14:tracePt t="23731" x="7632700" y="4097338"/>
          <p14:tracePt t="23752" x="7677150" y="4132263"/>
          <p14:tracePt t="23810" x="7677150" y="4141788"/>
          <p14:tracePt t="23819" x="7677150" y="4149725"/>
          <p14:tracePt t="23829" x="7667625" y="4149725"/>
          <p14:tracePt t="23834" x="7659688" y="4149725"/>
          <p14:tracePt t="23839" x="7650163" y="4149725"/>
          <p14:tracePt t="23847" x="7632700" y="4149725"/>
          <p14:tracePt t="23863" x="7624763" y="4149725"/>
          <p14:tracePt t="23872" x="7607300" y="4149725"/>
          <p14:tracePt t="23882" x="7589838" y="4149725"/>
          <p14:tracePt t="23898" x="7554913" y="4141788"/>
          <p14:tracePt t="23906" x="7519988" y="4132263"/>
          <p14:tracePt t="23914" x="7493000" y="4124325"/>
          <p14:tracePt t="23932" x="7475538" y="4114800"/>
          <p14:tracePt t="23949" x="7467600" y="4105275"/>
          <p14:tracePt t="23968" x="7467600" y="4097338"/>
          <p14:tracePt t="23978" x="7467600" y="4070350"/>
          <p14:tracePt t="23999" x="7467600" y="4027488"/>
          <p14:tracePt t="24011" x="7467600" y="4010025"/>
          <p14:tracePt t="24015" x="7467600" y="4000500"/>
          <p14:tracePt t="24032" x="7467600" y="3992563"/>
          <p14:tracePt t="24064" x="7467600" y="3983038"/>
          <p14:tracePt t="24097" x="7475538" y="3983038"/>
          <p14:tracePt t="24106" x="7485063" y="3983038"/>
          <p14:tracePt t="24123" x="7510463" y="3983038"/>
          <p14:tracePt t="24177" x="7510463" y="4000500"/>
          <p14:tracePt t="24192" x="7485063" y="4000500"/>
          <p14:tracePt t="24200" x="7475538" y="4000500"/>
          <p14:tracePt t="24212" x="7467600" y="4000500"/>
          <p14:tracePt t="24215" x="7450138" y="4000500"/>
          <p14:tracePt t="24227" x="7440613" y="4000500"/>
          <p14:tracePt t="24245" x="7370763" y="4000500"/>
          <p14:tracePt t="24253" x="7327900" y="4000500"/>
          <p14:tracePt t="24258" x="7283450" y="4000500"/>
          <p14:tracePt t="24266" x="7223125" y="3983038"/>
          <p14:tracePt t="24276" x="7143750" y="3965575"/>
          <p14:tracePt t="24279" x="7038975" y="3913188"/>
          <p14:tracePt t="24300" x="6794500" y="3783013"/>
          <p14:tracePt t="24305" x="6654800" y="3695700"/>
          <p14:tracePt t="24325" x="6419850" y="3538538"/>
          <p14:tracePt t="24333" x="6340475" y="3468688"/>
          <p14:tracePt t="24346" x="6200775" y="3302000"/>
          <p14:tracePt t="24351" x="6130925" y="3232150"/>
          <p14:tracePt t="24362" x="6069013" y="3189288"/>
          <p14:tracePt t="24382" x="5911850" y="3101975"/>
          <p14:tracePt t="24386" x="5851525" y="3084513"/>
          <p14:tracePt t="24396" x="5781675" y="3049588"/>
          <p14:tracePt t="24399" x="5746750" y="3040063"/>
          <p14:tracePt t="24415" x="5694363" y="3005138"/>
          <p14:tracePt t="24419" x="5676900" y="3005138"/>
          <p14:tracePt t="24427" x="5667375" y="3005138"/>
          <p14:tracePt t="24449" x="5649913" y="3005138"/>
          <p14:tracePt t="24489" x="5632450" y="3014663"/>
          <p14:tracePt t="24499" x="5624513" y="3040063"/>
          <p14:tracePt t="24516" x="5597525" y="3119438"/>
          <p14:tracePt t="24520" x="5572125" y="3197225"/>
          <p14:tracePt t="24529" x="5572125" y="3259138"/>
          <p14:tracePt t="24547" x="5545138" y="3406775"/>
          <p14:tracePt t="24564" x="5545138" y="3573463"/>
          <p14:tracePt t="24581" x="5545138" y="3730625"/>
          <p14:tracePt t="24585" x="5545138" y="3817938"/>
          <p14:tracePt t="24594" x="5545138" y="3878263"/>
          <p14:tracePt t="24610" x="5545138" y="3983038"/>
          <p14:tracePt t="24617" x="5545138" y="4027488"/>
          <p14:tracePt t="24625" x="5545138" y="4079875"/>
          <p14:tracePt t="24642" x="5545138" y="4114800"/>
          <p14:tracePt t="24659" x="5545138" y="4141788"/>
          <p14:tracePt t="24677" x="5545138" y="4149725"/>
          <p14:tracePt t="24704" x="5545138" y="4159250"/>
          <p14:tracePt t="24720" x="5537200" y="4159250"/>
          <p14:tracePt t="24729" x="5510213" y="4184650"/>
          <p14:tracePt t="24744" x="5422900" y="4202113"/>
          <p14:tracePt t="24764" x="5257800" y="4246563"/>
          <p14:tracePt t="24769" x="5170488" y="4281488"/>
          <p14:tracePt t="24778" x="5091113" y="4281488"/>
          <p14:tracePt t="24797" x="4933950" y="4281488"/>
          <p14:tracePt t="24803" x="4803775" y="4281488"/>
          <p14:tracePt t="24811" x="4672013" y="4281488"/>
          <p14:tracePt t="24831" x="4322763" y="4281488"/>
          <p14:tracePt t="24845" x="4210050" y="4281488"/>
          <p14:tracePt t="24847" x="4105275" y="4264025"/>
          <p14:tracePt t="24860" x="4035425" y="4254500"/>
          <p14:tracePt t="24862" x="3983038" y="4237038"/>
          <p14:tracePt t="24877" x="3938588" y="4237038"/>
          <p14:tracePt t="24885" x="3903663" y="4237038"/>
          <p14:tracePt t="24889" x="3868738" y="4237038"/>
          <p14:tracePt t="24895" x="3816350" y="4237038"/>
          <p14:tracePt t="24908" x="3756025" y="4246563"/>
          <p14:tracePt t="24911" x="3651250" y="4271963"/>
          <p14:tracePt t="24925" x="3554413" y="4298950"/>
          <p14:tracePt t="24930" x="3476625" y="4341813"/>
          <p14:tracePt t="24947" x="3362325" y="4394200"/>
          <p14:tracePt t="24953" x="3336925" y="4411663"/>
          <p14:tracePt t="24964" x="3302000" y="4456113"/>
          <p14:tracePt t="24977" x="3257550" y="4491038"/>
          <p14:tracePt t="24993" x="3205163" y="4525963"/>
          <p14:tracePt t="24998" x="3179763" y="4551363"/>
          <p14:tracePt t="25011" x="3162300" y="4578350"/>
          <p14:tracePt t="25015" x="3144838" y="4603750"/>
          <p14:tracePt t="25025" x="3127375" y="4621213"/>
          <p14:tracePt t="25044" x="3100388" y="4673600"/>
          <p14:tracePt t="25047" x="3074988" y="4718050"/>
          <p14:tracePt t="25064" x="3065463" y="4743450"/>
          <p14:tracePt t="25100" x="3057525" y="4752975"/>
          <p14:tracePt t="25119" x="3057525" y="4760913"/>
          <p14:tracePt t="25126" x="3057525" y="4778375"/>
          <p14:tracePt t="25142" x="3048000" y="4778375"/>
          <p14:tracePt t="25195" x="3048000" y="4795838"/>
          <p14:tracePt t="25203" x="3048000" y="4805363"/>
          <p14:tracePt t="25210" x="3048000" y="4822825"/>
          <p14:tracePt t="25228" x="3038475" y="4840288"/>
          <p14:tracePt t="25231" x="3038475" y="4865688"/>
          <p14:tracePt t="25240" x="3038475" y="4875213"/>
          <p14:tracePt t="25264" x="3038475" y="5014913"/>
          <p14:tracePt t="25280" x="3038475" y="5084763"/>
          <p14:tracePt t="25292" x="3038475" y="5127625"/>
          <p14:tracePt t="25295" x="3038475" y="5154613"/>
          <p14:tracePt t="25314" x="3038475" y="5162550"/>
          <p14:tracePt t="25324" x="3038475" y="5172075"/>
          <p14:tracePt t="25369" x="3030538" y="5180013"/>
          <p14:tracePt t="25376" x="3003550" y="5197475"/>
          <p14:tracePt t="25392" x="2986088" y="5207000"/>
          <p14:tracePt t="25409" x="2968625" y="5207000"/>
          <p14:tracePt t="25416" x="2960688" y="5214938"/>
          <p14:tracePt t="25434" x="2960688" y="5224463"/>
          <p14:tracePt t="25442" x="2943225" y="5232400"/>
          <p14:tracePt t="25457" x="2908300" y="5267325"/>
          <p14:tracePt t="25479" x="2855913" y="5294313"/>
          <p14:tracePt t="25492" x="2846388" y="5302250"/>
          <p14:tracePt t="25645" x="2855913" y="5284788"/>
          <p14:tracePt t="25651" x="2908300" y="5241925"/>
          <p14:tracePt t="25658" x="2986088" y="5145088"/>
          <p14:tracePt t="25679" x="3170238" y="4900613"/>
          <p14:tracePt t="25685" x="3222625" y="4787900"/>
          <p14:tracePt t="25691" x="3232150" y="4725988"/>
          <p14:tracePt t="25694" x="3240088" y="4638675"/>
          <p14:tracePt t="25711" x="3292475" y="4456113"/>
          <p14:tracePt t="25724" x="3292475" y="4386263"/>
          <p14:tracePt t="25727" x="3302000" y="4281488"/>
          <p14:tracePt t="25744" x="3302000" y="4149725"/>
          <p14:tracePt t="25759" x="3284538" y="4079875"/>
          <p14:tracePt t="25773" x="3267075" y="4052888"/>
          <p14:tracePt t="25793" x="3257550" y="4044950"/>
          <p14:tracePt t="25840" x="3257550" y="4052888"/>
          <p14:tracePt t="25848" x="3257550" y="4097338"/>
          <p14:tracePt t="25858" x="3257550" y="4132263"/>
          <p14:tracePt t="25874" x="3257550" y="4211638"/>
          <p14:tracePt t="25879" x="3257550" y="4246563"/>
          <p14:tracePt t="25893" x="3257550" y="4264025"/>
          <p14:tracePt t="25895" x="3257550" y="4289425"/>
          <p14:tracePt t="25907" x="3257550" y="4324350"/>
          <p14:tracePt t="25924" x="3240088" y="4368800"/>
          <p14:tracePt t="25930" x="3232150" y="4403725"/>
          <p14:tracePt t="25934" x="3214688" y="4456113"/>
          <p14:tracePt t="25943" x="3197225" y="4498975"/>
          <p14:tracePt t="25951" x="3187700" y="4551363"/>
          <p14:tracePt t="25961" x="3179763" y="4595813"/>
          <p14:tracePt t="25976" x="3152775" y="4656138"/>
          <p14:tracePt t="25991" x="3135313" y="4691063"/>
          <p14:tracePt t="26009" x="3127375" y="4718050"/>
          <p14:tracePt t="26024" x="3117850" y="4743450"/>
          <p14:tracePt t="26039" x="3100388" y="4778375"/>
          <p14:tracePt t="26058" x="3100388" y="4795838"/>
          <p14:tracePt t="26077" x="3092450" y="4857750"/>
          <p14:tracePt t="26081" x="3074988" y="4910138"/>
          <p14:tracePt t="26091" x="3048000" y="4987925"/>
          <p14:tracePt t="26107" x="2986088" y="5180013"/>
          <p14:tracePt t="26127" x="2960688" y="5337175"/>
          <p14:tracePt t="26145" x="2951163" y="5399088"/>
          <p14:tracePt t="26158" x="2943225" y="5451475"/>
          <p14:tracePt t="26171" x="2943225" y="5476875"/>
          <p14:tracePt t="26188" x="2943225" y="5486400"/>
          <p14:tracePt t="26205" x="2943225" y="5495925"/>
          <p14:tracePt t="26225" x="2943225" y="5503863"/>
          <p14:tracePt t="26270" x="2943225" y="5521325"/>
          <p14:tracePt t="26276" x="2943225" y="5548313"/>
          <p14:tracePt t="26282" x="2943225" y="5556250"/>
          <p14:tracePt t="26290" x="2933700" y="5583238"/>
          <p14:tracePt t="26305" x="2916238" y="5618163"/>
          <p14:tracePt t="26310" x="2916238" y="5635625"/>
          <p14:tracePt t="26324" x="2908300" y="5661025"/>
          <p14:tracePt t="26327" x="2908300" y="5670550"/>
          <p14:tracePt t="26353" x="2908300" y="5678488"/>
          <p14:tracePt t="26489" x="2908300" y="5695950"/>
          <p14:tracePt t="26817" x="2908300" y="5678488"/>
          <p14:tracePt t="26826" x="2908300" y="5670550"/>
          <p14:tracePt t="26838" x="2908300" y="5626100"/>
          <p14:tracePt t="26855" x="2898775" y="5608638"/>
          <p14:tracePt t="26858" x="2898775" y="5591175"/>
          <p14:tracePt t="26871" x="2898775" y="5538788"/>
          <p14:tracePt t="26881" x="2898775" y="5503863"/>
          <p14:tracePt t="26888" x="2898775" y="5434013"/>
          <p14:tracePt t="26905" x="2898775" y="5302250"/>
          <p14:tracePt t="26915" x="2898775" y="5214938"/>
          <p14:tracePt t="26920" x="2898775" y="5110163"/>
          <p14:tracePt t="26928" x="2898775" y="5040313"/>
          <p14:tracePt t="26940" x="2898775" y="4953000"/>
          <p14:tracePt t="26954" x="2898775" y="4830763"/>
          <p14:tracePt t="26973" x="2898775" y="4725988"/>
          <p14:tracePt t="26977" x="2898775" y="4656138"/>
          <p14:tracePt t="26989" x="2898775" y="4613275"/>
          <p14:tracePt t="26992" x="2898775" y="4568825"/>
          <p14:tracePt t="27007" x="2898775" y="4525963"/>
          <p14:tracePt t="27011" x="2898775" y="4498975"/>
          <p14:tracePt t="27022" x="2898775" y="4456113"/>
          <p14:tracePt t="27024" x="2898775" y="4429125"/>
          <p14:tracePt t="27039" x="2898775" y="4376738"/>
          <p14:tracePt t="27053" x="2898775" y="4351338"/>
          <p14:tracePt t="27057" x="2898775" y="4316413"/>
          <p14:tracePt t="27072" x="2898775" y="4298950"/>
          <p14:tracePt t="27087" x="2898775" y="4246563"/>
          <p14:tracePt t="27107" x="2898775" y="4194175"/>
          <p14:tracePt t="27121" x="2898775" y="4149725"/>
          <p14:tracePt t="27141" x="2898775" y="4087813"/>
          <p14:tracePt t="27154" x="2898775" y="4035425"/>
          <p14:tracePt t="27158" x="2898775" y="4027488"/>
          <p14:tracePt t="27237" x="2898775" y="4017963"/>
          <p14:tracePt t="27249" x="2916238" y="4017963"/>
          <p14:tracePt t="27263" x="2951163" y="4044950"/>
          <p14:tracePt t="27267" x="2978150" y="4062413"/>
          <p14:tracePt t="27273" x="3021013" y="4097338"/>
          <p14:tracePt t="27290" x="3092450" y="4159250"/>
          <p14:tracePt t="27294" x="3100388" y="4167188"/>
          <p14:tracePt t="27381" x="3074988" y="4167188"/>
          <p14:tracePt t="27389" x="3038475" y="4167188"/>
          <p14:tracePt t="27402" x="2916238" y="4167188"/>
          <p14:tracePt t="27419" x="2768600" y="4167188"/>
          <p14:tracePt t="27423" x="2698750" y="4167188"/>
          <p14:tracePt t="27436" x="2654300" y="4167188"/>
          <p14:tracePt t="27439" x="2601913" y="4167188"/>
          <p14:tracePt t="27456" x="2584450" y="4167188"/>
          <p14:tracePt t="27488" x="2576513" y="4176713"/>
          <p14:tracePt t="27579" x="2584450" y="4176713"/>
          <p14:tracePt t="27852" x="2593975" y="4184650"/>
          <p14:tracePt t="28362" x="2601913" y="4184650"/>
          <p14:tracePt t="28378" x="2611438" y="4184650"/>
          <p14:tracePt t="29164" x="2636838" y="4184650"/>
          <p14:tracePt t="29170" x="2654300" y="4202113"/>
          <p14:tracePt t="29185" x="2663825" y="4202113"/>
          <p14:tracePt t="29200" x="2671763" y="4202113"/>
          <p14:tracePt t="29215" x="2681288" y="4202113"/>
          <p14:tracePt t="29234" x="2698750" y="4211638"/>
          <p14:tracePt t="29248" x="2706688" y="4211638"/>
          <p14:tracePt t="29265" x="2741613" y="4219575"/>
          <p14:tracePt t="29281" x="2786063" y="4246563"/>
          <p14:tracePt t="29300" x="2828925" y="4254500"/>
          <p14:tracePt t="29313" x="2855913" y="4264025"/>
          <p14:tracePt t="29346" x="2925763" y="4298950"/>
          <p14:tracePt t="29350" x="2943225" y="4316413"/>
          <p14:tracePt t="29360" x="2943225" y="4324350"/>
          <p14:tracePt t="29367" x="2960688" y="4333875"/>
          <p14:tracePt t="29381" x="2968625" y="4333875"/>
          <p14:tracePt t="29397" x="2978150" y="4333875"/>
          <p14:tracePt t="29399" x="2995613" y="4351338"/>
          <p14:tracePt t="29415" x="3003550" y="4359275"/>
          <p14:tracePt t="29423" x="3048000" y="4359275"/>
          <p14:tracePt t="29432" x="3074988" y="4359275"/>
          <p14:tracePt t="29447" x="3152775" y="4359275"/>
          <p14:tracePt t="29464" x="3275013" y="4359275"/>
          <p14:tracePt t="29480" x="3354388" y="4359275"/>
          <p14:tracePt t="29496" x="3424238" y="4359275"/>
          <p14:tracePt t="29515" x="3494088" y="4359275"/>
          <p14:tracePt t="29519" x="3536950" y="4359275"/>
          <p14:tracePt t="29531" x="3563938" y="4359275"/>
          <p14:tracePt t="29535" x="3624263" y="4359275"/>
          <p14:tracePt t="29551" x="3711575" y="4359275"/>
          <p14:tracePt t="29557" x="3808413" y="4359275"/>
          <p14:tracePt t="29564" x="3973513" y="4359275"/>
          <p14:tracePt t="29566" x="4165600" y="4359275"/>
          <p14:tracePt t="29583" x="4584700" y="4324350"/>
          <p14:tracePt t="29600" x="4899025" y="4324350"/>
          <p14:tracePt t="29613" x="5038725" y="4324350"/>
          <p14:tracePt t="29617" x="5170488" y="4324350"/>
          <p14:tracePt t="29631" x="5405438" y="4324350"/>
          <p14:tracePt t="29649" x="5562600" y="4324350"/>
          <p14:tracePt t="29669" x="5684838" y="4324350"/>
          <p14:tracePt t="29679" x="5834063" y="4289425"/>
          <p14:tracePt t="29699" x="6026150" y="4289425"/>
          <p14:tracePt t="29714" x="6227763" y="4289425"/>
          <p14:tracePt t="29719" x="6357938" y="4289425"/>
          <p14:tracePt t="29730" x="6472238" y="4289425"/>
          <p14:tracePt t="29746" x="6707188" y="4289425"/>
          <p14:tracePt t="29768" x="6986588" y="4254500"/>
          <p14:tracePt t="29778" x="7056438" y="4229100"/>
          <p14:tracePt t="29799" x="7196138" y="4132263"/>
          <p14:tracePt t="29813" x="7223125" y="4114800"/>
          <p14:tracePt t="29817" x="7248525" y="4062413"/>
          <p14:tracePt t="29830" x="7300913" y="3975100"/>
          <p14:tracePt t="29847" x="7335838" y="3878263"/>
          <p14:tracePt t="29856" x="7345363" y="3843338"/>
          <p14:tracePt t="29865" x="7380288" y="3790950"/>
          <p14:tracePt t="29880" x="7380288" y="3756025"/>
          <p14:tracePt t="29899" x="7380288" y="3748088"/>
          <p14:tracePt t="39635" x="7380288" y="3738563"/>
          <p14:tracePt t="60026" x="7380288" y="3713163"/>
          <p14:tracePt t="60035" x="7380288" y="3695700"/>
          <p14:tracePt t="60047" x="7380288" y="3686175"/>
          <p14:tracePt t="60179" x="7380288" y="3678238"/>
          <p14:tracePt t="60185" x="7380288" y="3660775"/>
          <p14:tracePt t="60196" x="7380288" y="3616325"/>
          <p14:tracePt t="60199" x="7380288" y="3556000"/>
          <p14:tracePt t="60212" x="7318375" y="3476625"/>
          <p14:tracePt t="60215" x="7240588" y="3381375"/>
          <p14:tracePt t="60230" x="7118350" y="3189288"/>
          <p14:tracePt t="60246" x="7108825" y="3144838"/>
          <p14:tracePt t="60249" x="7108825" y="3084513"/>
          <p14:tracePt t="60328" x="7083425" y="3067050"/>
          <p14:tracePt t="60346" x="7065963" y="3049588"/>
          <p14:tracePt t="60351" x="7038975" y="3040063"/>
          <p14:tracePt t="60435" x="7031038" y="3040063"/>
          <p14:tracePt t="60445" x="7021513" y="3057525"/>
          <p14:tracePt t="60448" x="6978650" y="3057525"/>
          <p14:tracePt t="60458" x="6926263" y="3057525"/>
          <p14:tracePt t="60464" x="6856413" y="3057525"/>
          <p14:tracePt t="60481" x="6724650" y="3057525"/>
          <p14:tracePt t="60487" x="6681788" y="3057525"/>
          <p14:tracePt t="60495" x="6637338" y="3057525"/>
          <p14:tracePt t="60511" x="6577013" y="3057525"/>
          <p14:tracePt t="60519" x="6532563" y="3049588"/>
          <p14:tracePt t="60529" x="6515100" y="3040063"/>
          <p14:tracePt t="60545" x="6462713" y="2987675"/>
          <p14:tracePt t="60561" x="6445250" y="2944813"/>
          <p14:tracePt t="60579" x="6427788" y="2892425"/>
          <p14:tracePt t="60585" x="6427788" y="2857500"/>
          <p14:tracePt t="60595" x="6427788" y="2847975"/>
          <p14:tracePt t="60600" x="6427788" y="2813050"/>
          <p14:tracePt t="60611" x="6427788" y="2770188"/>
          <p14:tracePt t="60615" x="6427788" y="2725738"/>
          <p14:tracePt t="60627" x="6445250" y="2673350"/>
          <p14:tracePt t="60647" x="6497638" y="2586038"/>
          <p14:tracePt t="60651" x="6524625" y="2533650"/>
          <p14:tracePt t="60664" x="6550025" y="2463800"/>
          <p14:tracePt t="60678" x="6567488" y="2428875"/>
          <p14:tracePt t="60679" x="6567488" y="2393950"/>
          <p14:tracePt t="60695" x="6584950" y="2314575"/>
          <p14:tracePt t="60713" x="6584950" y="2271713"/>
          <p14:tracePt t="60718" x="6584950" y="2236788"/>
          <p14:tracePt t="60733" x="6584950" y="2227263"/>
          <p14:tracePt t="60736" x="6584950" y="2209800"/>
          <p14:tracePt t="60747" x="6584950" y="2192338"/>
          <p14:tracePt t="60763" x="6567488" y="2149475"/>
          <p14:tracePt t="60767" x="6559550" y="2122488"/>
          <p14:tracePt t="60782" x="6524625" y="2070100"/>
          <p14:tracePt t="60798" x="6515100" y="2052638"/>
          <p14:tracePt t="60803" x="6497638" y="2035175"/>
          <p14:tracePt t="60806" x="6480175" y="2017713"/>
          <p14:tracePt t="60816" x="6472238" y="2000250"/>
          <p14:tracePt t="60827" x="6454775" y="1974850"/>
          <p14:tracePt t="60830" x="6437313" y="1957388"/>
          <p14:tracePt t="60844" x="6427788" y="1922463"/>
          <p14:tracePt t="60849" x="6410325" y="1905000"/>
          <p14:tracePt t="60860" x="6402388" y="1878013"/>
          <p14:tracePt t="60863" x="6392863" y="1860550"/>
          <p14:tracePt t="60877" x="6384925" y="1843088"/>
          <p14:tracePt t="60929" x="6384925" y="1835150"/>
          <p14:tracePt t="60946" x="6375400" y="1835150"/>
          <p14:tracePt t="60952" x="6367463" y="1835150"/>
          <p14:tracePt t="60978" x="6350000" y="1835150"/>
          <p14:tracePt t="60984" x="6332538" y="1835150"/>
          <p14:tracePt t="60999" x="6323013" y="1860550"/>
          <p14:tracePt t="61011" x="6402388" y="1974850"/>
          <p14:tracePt t="61014" x="6532563" y="2105025"/>
          <p14:tracePt t="61027" x="6724650" y="2306638"/>
          <p14:tracePt t="61043" x="6856413" y="2506663"/>
          <p14:tracePt t="61046" x="6856413" y="2576513"/>
          <p14:tracePt t="61061" x="6856413" y="2620963"/>
          <p14:tracePt t="61063" x="6856413" y="2646363"/>
          <p14:tracePt t="61076" x="6864350" y="2681288"/>
          <p14:tracePt t="61078" x="6864350" y="2716213"/>
          <p14:tracePt t="61094" x="6864350" y="2725738"/>
          <p14:tracePt t="61099" x="6864350" y="2752725"/>
          <p14:tracePt t="61102" x="6864350" y="2760663"/>
          <p14:tracePt t="61138" x="6873875" y="2770188"/>
          <p14:tracePt t="61314" x="6881813" y="2770188"/>
          <p14:tracePt t="61346" x="6891338" y="2770188"/>
          <p14:tracePt t="61370" x="6908800" y="2770188"/>
          <p14:tracePt t="61376" x="6916738" y="2770188"/>
          <p14:tracePt t="61395" x="6961188" y="2733675"/>
          <p14:tracePt t="61401" x="7013575" y="2698750"/>
          <p14:tracePt t="61408" x="7073900" y="2655888"/>
          <p14:tracePt t="61417" x="7126288" y="2628900"/>
          <p14:tracePt t="61425" x="7196138" y="2568575"/>
          <p14:tracePt t="61443" x="7265988" y="2524125"/>
          <p14:tracePt t="61447" x="7310438" y="2498725"/>
          <p14:tracePt t="61459" x="7318375" y="2489200"/>
          <p14:tracePt t="61483" x="7388225" y="2463800"/>
          <p14:tracePt t="61487" x="7397750" y="2463800"/>
          <p14:tracePt t="61690" x="7405688" y="2454275"/>
          <p14:tracePt t="61914" x="7423150" y="2454275"/>
          <p14:tracePt t="61924" x="7432675" y="2454275"/>
          <p14:tracePt t="61929" x="7458075" y="2454275"/>
          <p14:tracePt t="61936" x="7467600" y="2454275"/>
          <p14:tracePt t="61944" x="7502525" y="2446338"/>
          <p14:tracePt t="61959" x="7597775" y="2446338"/>
          <p14:tracePt t="61975" x="7685088" y="2446338"/>
          <p14:tracePt t="61984" x="7729538" y="2446338"/>
          <p14:tracePt t="61995" x="7799388" y="2463800"/>
          <p14:tracePt t="61998" x="7824788" y="2471738"/>
          <p14:tracePt t="62009" x="7877175" y="2481263"/>
          <p14:tracePt t="62029" x="7939088" y="2489200"/>
          <p14:tracePt t="62033" x="7956550" y="2506663"/>
          <p14:tracePt t="62042" x="7981950" y="2506663"/>
          <p14:tracePt t="62061" x="7991475" y="2506663"/>
          <p14:tracePt t="62095" x="7999413" y="2506663"/>
          <p14:tracePt t="62105" x="8008938" y="2506663"/>
          <p14:tracePt t="62226" x="8016875" y="2506663"/>
          <p14:tracePt t="62234" x="8034338" y="2506663"/>
          <p14:tracePt t="62241" x="8051800" y="2506663"/>
          <p14:tracePt t="62257" x="8096250" y="2516188"/>
          <p14:tracePt t="62276" x="8139113" y="2524125"/>
          <p14:tracePt t="62280" x="8166100" y="2533650"/>
          <p14:tracePt t="62289" x="8191500" y="2551113"/>
          <p14:tracePt t="62312" x="8243888" y="2586038"/>
          <p14:tracePt t="62324" x="8270875" y="2603500"/>
          <p14:tracePt t="62327" x="8296275" y="2638425"/>
          <p14:tracePt t="62343" x="8331200" y="2681288"/>
          <p14:tracePt t="62358" x="8348663" y="2716213"/>
          <p14:tracePt t="62365" x="8358188" y="2733675"/>
          <p14:tracePt t="62373" x="8366125" y="2770188"/>
          <p14:tracePt t="62376" x="8383588" y="2805113"/>
          <p14:tracePt t="62390" x="8393113" y="2840038"/>
          <p14:tracePt t="62393" x="8401050" y="2874963"/>
          <p14:tracePt t="62400" x="8418513" y="2900363"/>
          <p14:tracePt t="62407" x="8428038" y="2935288"/>
          <p14:tracePt t="62424" x="8445500" y="2997200"/>
          <p14:tracePt t="62439" x="8445500" y="3032125"/>
          <p14:tracePt t="62460" x="8462963" y="3057525"/>
          <p14:tracePt t="62463" x="8462963" y="3067050"/>
          <p14:tracePt t="62480" x="8462963" y="3074988"/>
          <p14:tracePt t="62495" x="8462963" y="3084513"/>
          <p14:tracePt t="62507" x="8462963" y="3092450"/>
          <p14:tracePt t="62528" x="8470900" y="3119438"/>
          <p14:tracePt t="62771" x="8462963" y="3127375"/>
          <p14:tracePt t="62780" x="8418513" y="3154363"/>
          <p14:tracePt t="62789" x="8331200" y="3214688"/>
          <p14:tracePt t="62794" x="8253413" y="3284538"/>
          <p14:tracePt t="62798" x="8156575" y="3354388"/>
          <p14:tracePt t="62808" x="8078788" y="3424238"/>
          <p14:tracePt t="62825" x="7956550" y="3556000"/>
          <p14:tracePt t="62840" x="7834313" y="3678238"/>
          <p14:tracePt t="62860" x="7694613" y="3817938"/>
          <p14:tracePt t="62879" x="7580313" y="3913188"/>
          <p14:tracePt t="62884" x="7537450" y="3957638"/>
          <p14:tracePt t="62890" x="7519988" y="3965575"/>
          <p14:tracePt t="62908" x="7485063" y="4010025"/>
          <p14:tracePt t="62912" x="7475538" y="4027488"/>
          <p14:tracePt t="62928" x="7467600" y="4035425"/>
          <p14:tracePt t="62946" x="7450138" y="4035425"/>
          <p14:tracePt t="63036" x="7450138" y="4062413"/>
          <p14:tracePt t="63050" x="7450138" y="4070350"/>
          <p14:tracePt t="63090" x="7440613" y="4070350"/>
          <p14:tracePt t="63437" x="7423150" y="4070350"/>
          <p14:tracePt t="63474" x="7415213" y="4070350"/>
          <p14:tracePt t="63489" x="7405688" y="4070350"/>
          <p14:tracePt t="63522" x="7397750" y="4070350"/>
          <p14:tracePt t="80448" x="7353300" y="4070350"/>
          <p14:tracePt t="80457" x="7178675" y="4044950"/>
          <p14:tracePt t="80465" x="6934200" y="4010025"/>
          <p14:tracePt t="80475" x="6646863" y="3983038"/>
          <p14:tracePt t="80480" x="6410325" y="3983038"/>
          <p14:tracePt t="80489" x="6218238" y="4000500"/>
          <p14:tracePt t="80509" x="6061075" y="4052888"/>
          <p14:tracePt t="80511" x="6051550" y="4062413"/>
          <p14:tracePt t="80616" x="6034088" y="4044950"/>
          <p14:tracePt t="80623" x="6008688" y="4000500"/>
          <p14:tracePt t="80631" x="5991225" y="3948113"/>
          <p14:tracePt t="80640" x="5964238" y="3843338"/>
          <p14:tracePt t="80656" x="5938838" y="3625850"/>
          <p14:tracePt t="80673" x="5938838" y="3381375"/>
          <p14:tracePt t="80696" x="6061075" y="3049588"/>
          <p14:tracePt t="80703" x="6148388" y="2935288"/>
          <p14:tracePt t="80711" x="6262688" y="2805113"/>
          <p14:tracePt t="80724" x="6454775" y="2663825"/>
          <p14:tracePt t="80740" x="6996113" y="2366963"/>
          <p14:tracePt t="80744" x="7275513" y="2244725"/>
          <p14:tracePt t="80760" x="7904163" y="2044700"/>
          <p14:tracePt t="80773" x="8208963" y="1939925"/>
          <p14:tracePt t="80776" x="8480425" y="1860550"/>
          <p14:tracePt t="80789" x="8662988" y="1782763"/>
          <p14:tracePt t="80792" x="8855075" y="1712913"/>
          <p14:tracePt t="80808" x="9056688" y="1590675"/>
          <p14:tracePt t="80824" x="9126538" y="1528763"/>
          <p14:tracePt t="80838" x="9134475" y="1503363"/>
          <p14:tracePt t="80875" x="9074150" y="1423988"/>
          <p14:tracePt t="80889" x="8742363" y="1319213"/>
          <p14:tracePt t="80911" x="7283450" y="1109663"/>
          <p14:tracePt t="80921" x="6681788" y="1047750"/>
          <p14:tracePt t="80939" x="5380038" y="847725"/>
          <p14:tracePt t="80945" x="4873625" y="847725"/>
          <p14:tracePt t="80959" x="4252913" y="847725"/>
          <p14:tracePt t="80971" x="4095750" y="847725"/>
          <p14:tracePt t="80989" x="3948113" y="847725"/>
          <p14:tracePt t="80992" x="3921125" y="855663"/>
          <p14:tracePt t="81006" x="3913188" y="865188"/>
          <p14:tracePt t="81025" x="3956050" y="995363"/>
          <p14:tracePt t="81040" x="4095750" y="1144588"/>
          <p14:tracePt t="81056" x="4297363" y="1249363"/>
          <p14:tracePt t="81075" x="4567238" y="1362075"/>
          <p14:tracePt t="81091" x="4699000" y="1416050"/>
          <p14:tracePt t="81105" x="4733925" y="1433513"/>
          <p14:tracePt t="81121" x="4741863" y="1441450"/>
          <p14:tracePt t="81160" x="4741863" y="1450975"/>
          <p14:tracePt t="81167" x="4741863" y="1458913"/>
          <p14:tracePt t="81175" x="4741863" y="1476375"/>
          <p14:tracePt t="81187" x="4741863" y="1493838"/>
          <p14:tracePt t="81208" x="4759325" y="1573213"/>
          <p14:tracePt t="81221" x="4759325" y="1608138"/>
          <p14:tracePt t="81224" x="4776788" y="1643063"/>
          <p14:tracePt t="81240" x="4821238" y="1695450"/>
          <p14:tracePt t="81260" x="4926013" y="1738313"/>
          <p14:tracePt t="81272" x="5178425" y="1765300"/>
          <p14:tracePt t="81289" x="5572125" y="1773238"/>
          <p14:tracePt t="81307" x="6130925" y="1773238"/>
          <p14:tracePt t="81326" x="6637338" y="1773238"/>
          <p14:tracePt t="81329" x="6934200" y="1773238"/>
          <p14:tracePt t="81339" x="7178675" y="1773238"/>
          <p14:tracePt t="81360" x="7729538" y="1773238"/>
          <p14:tracePt t="81370" x="7869238" y="1773238"/>
          <p14:tracePt t="81390" x="8034338" y="1808163"/>
          <p14:tracePt t="81393" x="8069263" y="1808163"/>
          <p14:tracePt t="81399" x="8096250" y="1817688"/>
          <p14:tracePt t="81407" x="8096250" y="1825625"/>
          <p14:tracePt t="81421" x="8113713" y="1852613"/>
          <p14:tracePt t="81424" x="8113713" y="1887538"/>
          <p14:tracePt t="81437" x="8113713" y="1912938"/>
          <p14:tracePt t="81439" x="8096250" y="1947863"/>
          <p14:tracePt t="81456" x="7929563" y="2097088"/>
          <p14:tracePt t="81473" x="7572375" y="2297113"/>
          <p14:tracePt t="81493" x="7275513" y="2401888"/>
          <p14:tracePt t="81506" x="7083425" y="2436813"/>
          <p14:tracePt t="81520" x="7038975" y="2436813"/>
          <p14:tracePt t="81523" x="7013575" y="2446338"/>
          <p14:tracePt t="81536" x="6969125" y="2446338"/>
          <p14:tracePt t="81555" x="6961188" y="2446338"/>
          <p14:tracePt t="81647" x="6951663" y="2454275"/>
          <p14:tracePt t="81695" x="6961188" y="2454275"/>
          <p14:tracePt t="81705" x="6969125" y="2454275"/>
          <p14:tracePt t="81711" x="6978650" y="2463800"/>
          <p14:tracePt t="81727" x="7004050" y="2463800"/>
          <p14:tracePt t="81738" x="7013575" y="2463800"/>
          <p14:tracePt t="81754" x="7038975" y="2471738"/>
          <p14:tracePt t="81769" x="7083425" y="2471738"/>
          <p14:tracePt t="81791" x="7108825" y="2481263"/>
          <p14:tracePt t="81807" x="7118350" y="2481263"/>
          <p14:tracePt t="81821" x="7135813" y="2481263"/>
          <p14:tracePt t="81887" x="7143750" y="2481263"/>
          <p14:tracePt t="81896" x="7135813" y="2463800"/>
          <p14:tracePt t="81904" x="7048500" y="2446338"/>
          <p14:tracePt t="81919" x="6786563" y="2411413"/>
          <p14:tracePt t="81935" x="6577013" y="2384425"/>
          <p14:tracePt t="81937" x="6297613" y="2349500"/>
          <p14:tracePt t="81953" x="5973763" y="2324100"/>
          <p14:tracePt t="81968" x="5824538" y="2289175"/>
          <p14:tracePt t="81985" x="5772150" y="2289175"/>
          <p14:tracePt t="82003" x="5764213" y="2289175"/>
          <p14:tracePt t="82031" x="5754688" y="2289175"/>
          <p14:tracePt t="82047" x="5754688" y="2314575"/>
          <p14:tracePt t="82055" x="5754688" y="2324100"/>
          <p14:tracePt t="82071" x="5772150" y="2393950"/>
          <p14:tracePt t="82089" x="5789613" y="2428875"/>
          <p14:tracePt t="82104" x="5807075" y="2463800"/>
          <p14:tracePt t="82120" x="5816600" y="2481263"/>
          <p14:tracePt t="82127" x="5824538" y="2481263"/>
          <p14:tracePt t="82157" x="5842000" y="2481263"/>
          <p14:tracePt t="82186" x="5851525" y="2481263"/>
          <p14:tracePt t="82194" x="5859463" y="2481263"/>
          <p14:tracePt t="82223" x="5868988" y="2481263"/>
          <p14:tracePt t="82265" x="5876925" y="2481263"/>
          <p14:tracePt t="82320" x="5886450" y="2481263"/>
          <p14:tracePt t="82394" x="5894388" y="2481263"/>
          <p14:tracePt t="82455" x="5903913" y="2481263"/>
          <p14:tracePt t="82471" x="5911850" y="2471738"/>
          <p14:tracePt t="82511" x="5911850" y="2463800"/>
          <p14:tracePt t="82559" x="5929313" y="2454275"/>
          <p14:tracePt t="82575" x="5946775" y="2446338"/>
          <p14:tracePt t="82639" x="5946775" y="2436813"/>
          <p14:tracePt t="82679" x="5956300" y="2436813"/>
          <p14:tracePt t="82696" x="5956300" y="2428875"/>
          <p14:tracePt t="82713" x="5964238" y="2419350"/>
          <p14:tracePt t="82736" x="5973763" y="2419350"/>
          <p14:tracePt t="82771" x="5981700" y="2419350"/>
          <p14:tracePt t="82780" x="5991225" y="2419350"/>
          <p14:tracePt t="82784" x="5999163" y="2419350"/>
          <p14:tracePt t="82809" x="6008688" y="2419350"/>
          <p14:tracePt t="82840" x="6016625" y="2419350"/>
          <p14:tracePt t="83264" x="6051550" y="2419350"/>
          <p14:tracePt t="83273" x="6086475" y="2419350"/>
          <p14:tracePt t="83285" x="6130925" y="2411413"/>
          <p14:tracePt t="83287" x="6192838" y="2401888"/>
          <p14:tracePt t="83299" x="6253163" y="2393950"/>
          <p14:tracePt t="83323" x="6584950" y="2366963"/>
          <p14:tracePt t="83331" x="6769100" y="2366963"/>
          <p14:tracePt t="83349" x="7091363" y="2384425"/>
          <p14:tracePt t="83352" x="7265988" y="2428875"/>
          <p14:tracePt t="83370" x="7493000" y="2498725"/>
          <p14:tracePt t="83385" x="7589838" y="2576513"/>
          <p14:tracePt t="83404" x="7624763" y="2655888"/>
          <p14:tracePt t="83418" x="7624763" y="2725738"/>
          <p14:tracePt t="83431" x="7624763" y="2787650"/>
          <p14:tracePt t="83433" x="7624763" y="2847975"/>
          <p14:tracePt t="83449" x="7562850" y="3040063"/>
          <p14:tracePt t="83467" x="7485063" y="3214688"/>
          <p14:tracePt t="83481" x="7362825" y="3416300"/>
          <p14:tracePt t="83498" x="7258050" y="3590925"/>
          <p14:tracePt t="83514" x="7135813" y="3765550"/>
          <p14:tracePt t="83533" x="7038975" y="3870325"/>
          <p14:tracePt t="83537" x="6996113" y="3905250"/>
          <p14:tracePt t="83548" x="6934200" y="3957638"/>
          <p14:tracePt t="83550" x="6864350" y="4010025"/>
          <p14:tracePt t="83564" x="6804025" y="4044950"/>
          <p14:tracePt t="83581" x="6619875" y="4124325"/>
          <p14:tracePt t="83584" x="6559550" y="4132263"/>
          <p14:tracePt t="83600" x="6392863" y="4149725"/>
          <p14:tracePt t="83615" x="6270625" y="4176713"/>
          <p14:tracePt t="83632" x="6200775" y="4176713"/>
          <p14:tracePt t="83649" x="6148388" y="4176713"/>
          <p14:tracePt t="83664" x="6105525" y="4176713"/>
          <p14:tracePt t="83680" x="6096000" y="4176713"/>
          <p14:tracePt t="83727" x="6096000" y="4184650"/>
          <p14:tracePt t="83736" x="6113463" y="4194175"/>
          <p14:tracePt t="83747" x="6183313" y="4229100"/>
          <p14:tracePt t="83764" x="6367463" y="4306888"/>
          <p14:tracePt t="83781" x="6577013" y="4368800"/>
          <p14:tracePt t="83787" x="6707188" y="4403725"/>
          <p14:tracePt t="83790" x="6838950" y="4429125"/>
          <p14:tracePt t="83800" x="6986588" y="4456113"/>
          <p14:tracePt t="83819" x="7248525" y="4491038"/>
          <p14:tracePt t="83830" x="7370763" y="4508500"/>
          <p14:tracePt t="83836" x="7458075" y="4533900"/>
          <p14:tracePt t="83838" x="7537450" y="4568825"/>
          <p14:tracePt t="83848" x="7589838" y="4586288"/>
          <p14:tracePt t="83865" x="7607300" y="4603750"/>
          <p14:tracePt t="83883" x="7607300" y="4613275"/>
          <p14:tracePt t="83898" x="7589838" y="4656138"/>
          <p14:tracePt t="83915" x="7502525" y="4700588"/>
          <p14:tracePt t="83929" x="7353300" y="4743450"/>
          <p14:tracePt t="83947" x="7073900" y="4770438"/>
          <p14:tracePt t="83963" x="6751638" y="4770438"/>
          <p14:tracePt t="83979" x="6262688" y="4770438"/>
          <p14:tracePt t="83996" x="5789613" y="4770438"/>
          <p14:tracePt t="84013" x="5310188" y="4770438"/>
          <p14:tracePt t="84015" x="5100638" y="4770438"/>
          <p14:tracePt t="84029" x="4916488" y="4770438"/>
          <p14:tracePt t="84046" x="4654550" y="4770438"/>
          <p14:tracePt t="84049" x="4602163" y="4770438"/>
          <p14:tracePt t="84063" x="4559300" y="4770438"/>
          <p14:tracePt t="84119" x="4541838" y="4770438"/>
          <p14:tracePt t="84127" x="4532313" y="4770438"/>
          <p14:tracePt t="84135" x="4532313" y="4760913"/>
          <p14:tracePt t="84145" x="4524375" y="4760913"/>
          <p14:tracePt t="84248" x="4506913" y="4760913"/>
          <p14:tracePt t="84267" x="4497388" y="4760913"/>
          <p14:tracePt t="84281" x="4471988" y="4770438"/>
          <p14:tracePt t="84290" x="4462463" y="4778375"/>
          <p14:tracePt t="84297" x="4437063" y="4795838"/>
          <p14:tracePt t="84315" x="4340225" y="4805363"/>
          <p14:tracePt t="84324" x="4287838" y="4805363"/>
          <p14:tracePt t="84331" x="4244975" y="4805363"/>
          <p14:tracePt t="84335" x="4192588" y="4813300"/>
          <p14:tracePt t="84346" x="4148138" y="4813300"/>
          <p14:tracePt t="84352" x="4105275" y="4813300"/>
          <p14:tracePt t="84362" x="4043363" y="4813300"/>
          <p14:tracePt t="84379" x="3956050" y="4813300"/>
          <p14:tracePt t="84382" x="3868738" y="4813300"/>
          <p14:tracePt t="84397" x="3851275" y="4813300"/>
          <p14:tracePt t="84416" x="3773488" y="4813300"/>
          <p14:tracePt t="84431" x="3746500" y="4813300"/>
          <p14:tracePt t="84446" x="3721100" y="4813300"/>
          <p14:tracePt t="84466" x="3694113" y="4813300"/>
          <p14:tracePt t="84479" x="3686175" y="4813300"/>
          <p14:tracePt t="84496" x="3659188" y="4805363"/>
          <p14:tracePt t="84511" x="3651250" y="4805363"/>
          <p14:tracePt t="84528" x="3641725" y="4805363"/>
          <p14:tracePt t="84546" x="3633788" y="4805363"/>
          <p14:tracePt t="84608" x="3616325" y="4805363"/>
          <p14:tracePt t="84655" x="3616325" y="4795838"/>
          <p14:tracePt t="84704" x="3606800" y="4795838"/>
          <p14:tracePt t="84713" x="3598863" y="4787900"/>
          <p14:tracePt t="85049" x="3598863" y="4778375"/>
          <p14:tracePt t="85089" x="3589338" y="4770438"/>
          <p14:tracePt t="85128" x="3581400" y="4770438"/>
          <p14:tracePt t="85169" x="3554413" y="4760913"/>
          <p14:tracePt t="85177" x="3519488" y="4760913"/>
          <p14:tracePt t="85184" x="3494088" y="4752975"/>
          <p14:tracePt t="85199" x="3336925" y="4735513"/>
          <p14:tracePt t="85215" x="3117850" y="4718050"/>
          <p14:tracePt t="85227" x="3003550" y="4708525"/>
          <p14:tracePt t="85230" x="2873375" y="4708525"/>
          <p14:tracePt t="85243" x="2768600" y="4700588"/>
          <p14:tracePt t="85261" x="2646363" y="4673600"/>
          <p14:tracePt t="85265" x="2611438" y="4665663"/>
          <p14:tracePt t="85278" x="2559050" y="4656138"/>
          <p14:tracePt t="85295" x="2549525" y="4656138"/>
          <p14:tracePt t="85408" x="2549525" y="4648200"/>
          <p14:tracePt t="85416" x="2549525" y="4638675"/>
          <p14:tracePt t="85425" x="2566988" y="4630738"/>
          <p14:tracePt t="85444" x="2576513" y="4595813"/>
          <p14:tracePt t="85448" x="2601913" y="4568825"/>
          <p14:tracePt t="85461" x="2619375" y="4525963"/>
          <p14:tracePt t="85463" x="2663825" y="4456113"/>
          <p14:tracePt t="85480" x="2706688" y="4368800"/>
          <p14:tracePt t="85493" x="2716213" y="4351338"/>
          <p14:tracePt t="85496" x="2724150" y="4324350"/>
          <p14:tracePt t="85508" x="2724150" y="4306888"/>
          <p14:tracePt t="85532" x="2716213" y="4289425"/>
          <p14:tracePt t="85548" x="2689225" y="4289425"/>
          <p14:tracePt t="85561" x="2646363" y="4289425"/>
          <p14:tracePt t="85581" x="2584450" y="4376738"/>
          <p14:tracePt t="85583" x="2566988" y="4456113"/>
          <p14:tracePt t="85591" x="2559050" y="4568825"/>
          <p14:tracePt t="85609" x="2559050" y="4875213"/>
          <p14:tracePt t="85614" x="2559050" y="5049838"/>
          <p14:tracePt t="85632" x="2559050" y="5389563"/>
          <p14:tracePt t="85642" x="2628900" y="5565775"/>
          <p14:tracePt t="85646" x="2689225" y="5705475"/>
          <p14:tracePt t="85660" x="2751138" y="5827713"/>
          <p14:tracePt t="85679" x="3030538" y="6097588"/>
          <p14:tracePt t="85694" x="3135313" y="6124575"/>
          <p14:tracePt t="85698" x="3205163" y="6132513"/>
          <p14:tracePt t="85702" x="3284538" y="6132513"/>
          <p14:tracePt t="85710" x="3344863" y="6132513"/>
          <p14:tracePt t="85724" x="3424238" y="6054725"/>
          <p14:tracePt t="85741" x="3529013" y="5888038"/>
          <p14:tracePt t="85759" x="3546475" y="5556250"/>
          <p14:tracePt t="85776" x="3441700" y="5267325"/>
          <p14:tracePt t="85794" x="3302000" y="4953000"/>
          <p14:tracePt t="85807" x="3187700" y="4760913"/>
          <p14:tracePt t="85824" x="3109913" y="4752975"/>
          <p14:tracePt t="85841" x="3100388" y="4805363"/>
          <p14:tracePt t="85858" x="3100388" y="4892675"/>
          <p14:tracePt t="85879" x="3109913" y="5197475"/>
          <p14:tracePt t="85891" x="3135313" y="5364163"/>
          <p14:tracePt t="85907" x="3214688" y="5600700"/>
          <p14:tracePt t="85928" x="3309938" y="5740400"/>
          <p14:tracePt t="85941" x="3319463" y="5757863"/>
          <p14:tracePt t="86026" x="3327400" y="5757863"/>
          <p14:tracePt t="86056" x="3327400" y="5748338"/>
          <p14:tracePt t="86064" x="3327400" y="5730875"/>
          <p14:tracePt t="86076" x="3327400" y="5722938"/>
          <p14:tracePt t="86096" x="3327400" y="5713413"/>
          <p14:tracePt t="86108" x="3327400" y="5695950"/>
          <p14:tracePt t="86125" x="3327400" y="5688013"/>
          <p14:tracePt t="86128" x="3319463" y="5670550"/>
          <p14:tracePt t="86141" x="3309938" y="5653088"/>
          <p14:tracePt t="86145" x="3275013" y="5643563"/>
          <p14:tracePt t="86159" x="3214688" y="5600700"/>
          <p14:tracePt t="86175" x="3170238" y="5591175"/>
          <p14:tracePt t="86191" x="3152775" y="5565775"/>
          <p14:tracePt t="86210" x="3117850" y="5548313"/>
          <p14:tracePt t="86228" x="3092450" y="5530850"/>
          <p14:tracePt t="86264" x="3092450" y="5521325"/>
          <p14:tracePt t="86271" x="3092450" y="5513388"/>
          <p14:tracePt t="86279" x="3092450" y="5495925"/>
          <p14:tracePt t="86289" x="3092450" y="5468938"/>
          <p14:tracePt t="86308" x="3092450" y="5389563"/>
          <p14:tracePt t="86311" x="3092450" y="5346700"/>
          <p14:tracePt t="86326" x="3092450" y="5249863"/>
          <p14:tracePt t="86340" x="3092450" y="5197475"/>
          <p14:tracePt t="86359" x="3152775" y="4970463"/>
          <p14:tracePt t="86376" x="3275013" y="4752975"/>
          <p14:tracePt t="86383" x="3336925" y="4648200"/>
          <p14:tracePt t="86393" x="3406775" y="4551363"/>
          <p14:tracePt t="86408" x="3589338" y="4333875"/>
          <p14:tracePt t="86416" x="3686175" y="4237038"/>
          <p14:tracePt t="86425" x="3816350" y="4114800"/>
          <p14:tracePt t="86442" x="4043363" y="3975100"/>
          <p14:tracePt t="86459" x="4340225" y="3773488"/>
          <p14:tracePt t="86475" x="4594225" y="3581400"/>
          <p14:tracePt t="86478" x="4751388" y="3468688"/>
          <p14:tracePt t="86490" x="4916488" y="3371850"/>
          <p14:tracePt t="86511" x="5230813" y="3127375"/>
          <p14:tracePt t="86525" x="5345113" y="3032125"/>
          <p14:tracePt t="86527" x="5440363" y="2944813"/>
          <p14:tracePt t="86545" x="5624513" y="2795588"/>
          <p14:tracePt t="86557" x="5711825" y="2725738"/>
          <p14:tracePt t="86560" x="5816600" y="2663825"/>
          <p14:tracePt t="86574" x="6008688" y="2524125"/>
          <p14:tracePt t="86589" x="6086475" y="2463800"/>
          <p14:tracePt t="86607" x="6235700" y="2314575"/>
          <p14:tracePt t="86624" x="6315075" y="2236788"/>
          <p14:tracePt t="86642" x="6332538" y="2219325"/>
          <p14:tracePt t="86665" x="6332538" y="2209800"/>
          <p14:tracePt t="86675" x="6323013" y="2201863"/>
          <p14:tracePt t="86693" x="6253163" y="2184400"/>
          <p14:tracePt t="86695" x="6148388" y="2139950"/>
          <p14:tracePt t="86708" x="6026150" y="2087563"/>
          <p14:tracePt t="86711" x="5851525" y="2035175"/>
          <p14:tracePt t="86728" x="5275263" y="1912938"/>
          <p14:tracePt t="86739" x="4899025" y="1843088"/>
          <p14:tracePt t="86759" x="3773488" y="1755775"/>
          <p14:tracePt t="86775" x="3563938" y="1730375"/>
          <p14:tracePt t="86794" x="3554413" y="1730375"/>
          <p14:tracePt t="86856" x="3616325" y="1730375"/>
          <p14:tracePt t="86864" x="3729038" y="1730375"/>
          <p14:tracePt t="86877" x="3860800" y="1730375"/>
          <p14:tracePt t="86880" x="4025900" y="1703388"/>
          <p14:tracePt t="86890" x="4270375" y="1677988"/>
          <p14:tracePt t="86906" x="4706938" y="1581150"/>
          <p14:tracePt t="86921" x="5153025" y="1398588"/>
          <p14:tracePt t="86938" x="5414963" y="1301750"/>
          <p14:tracePt t="86942" x="5554663" y="1239838"/>
          <p14:tracePt t="86956" x="5684838" y="1187450"/>
          <p14:tracePt t="86958" x="5824538" y="1135063"/>
          <p14:tracePt t="86971" x="5929313" y="1092200"/>
          <p14:tracePt t="86974" x="6016625" y="1065213"/>
          <p14:tracePt t="86988" x="6105525" y="1057275"/>
          <p14:tracePt t="86990" x="6183313" y="1022350"/>
          <p14:tracePt t="87006" x="6235700" y="1012825"/>
          <p14:tracePt t="87009" x="6280150" y="1004888"/>
          <p14:tracePt t="87024" x="6357938" y="987425"/>
          <p14:tracePt t="87040" x="6384925" y="977900"/>
          <p14:tracePt t="87061" x="6384925" y="969963"/>
          <p14:tracePt t="87218" x="6367463" y="960438"/>
          <p14:tracePt t="87230" x="6332538" y="960438"/>
          <p14:tracePt t="87240" x="6315075" y="942975"/>
          <p14:tracePt t="87261" x="6297613" y="942975"/>
          <p14:tracePt t="87264" x="6288088" y="942975"/>
          <p14:tracePt t="87274" x="6280150" y="942975"/>
          <p14:tracePt t="87292" x="6262688" y="952500"/>
          <p14:tracePt t="87305" x="6262688" y="969963"/>
          <p14:tracePt t="87323" x="6253163" y="977900"/>
          <p14:tracePt t="87327" x="6253163" y="987425"/>
          <p14:tracePt t="87337" x="6253163" y="1004888"/>
          <p14:tracePt t="87359" x="6245225" y="1004888"/>
          <p14:tracePt t="87515" x="6305550" y="995363"/>
          <p14:tracePt t="87524" x="6419850" y="987425"/>
          <p14:tracePt t="87544" x="6891338" y="935038"/>
          <p14:tracePt t="87555" x="7048500" y="935038"/>
          <p14:tracePt t="87572" x="7405688" y="935038"/>
          <p14:tracePt t="87575" x="7580313" y="935038"/>
          <p14:tracePt t="87587" x="7772400" y="960438"/>
          <p14:tracePt t="87590" x="7939088" y="977900"/>
          <p14:tracePt t="87610" x="8208963" y="1022350"/>
          <p14:tracePt t="87614" x="8296275" y="1039813"/>
          <p14:tracePt t="87625" x="8358188" y="1047750"/>
          <p14:tracePt t="87637" x="8366125" y="1047750"/>
          <p14:tracePt t="87640" x="8375650" y="1065213"/>
          <p14:tracePt t="87661" x="8358188" y="1109663"/>
          <p14:tracePt t="87672" x="8208963" y="1135063"/>
          <p14:tracePt t="87687" x="7667625" y="1222375"/>
          <p14:tracePt t="87694" x="7231063" y="1274763"/>
          <p14:tracePt t="87708" x="6829425" y="1354138"/>
          <p14:tracePt t="87711" x="6384925" y="1354138"/>
          <p14:tracePt t="87725" x="5991225" y="1371600"/>
          <p14:tracePt t="87728" x="5632450" y="1389063"/>
          <p14:tracePt t="87737" x="5126038" y="1389063"/>
          <p14:tracePt t="87758" x="4210050" y="1389063"/>
          <p14:tracePt t="87762" x="3773488" y="1389063"/>
          <p14:tracePt t="87768" x="3379788" y="1389063"/>
          <p14:tracePt t="87775" x="3057525" y="1389063"/>
          <p14:tracePt t="87789" x="2873375" y="1389063"/>
          <p14:tracePt t="87792" x="2759075" y="1389063"/>
          <p14:tracePt t="87805" x="2716213" y="1389063"/>
          <p14:tracePt t="87807" x="2706688" y="1389063"/>
          <p14:tracePt t="87858" x="2706688" y="1398588"/>
          <p14:tracePt t="87874" x="2733675" y="1398588"/>
          <p14:tracePt t="87879" x="2751138" y="1398588"/>
          <p14:tracePt t="87897" x="2768600" y="1398588"/>
          <p14:tracePt t="87907" x="2776538" y="1398588"/>
          <p14:tracePt t="87923" x="2786063" y="1398588"/>
          <p14:tracePt t="87927" x="2803525" y="1398588"/>
          <p14:tracePt t="87936" x="2820988" y="1398588"/>
          <p14:tracePt t="87942" x="2846388" y="1398588"/>
          <p14:tracePt t="87951" x="2855913" y="1398588"/>
          <p14:tracePt t="87958" x="2873375" y="1398588"/>
          <p14:tracePt t="87969" x="2890838" y="1389063"/>
          <p14:tracePt t="87993" x="2908300" y="1381125"/>
          <p14:tracePt t="88002" x="2916238" y="1381125"/>
          <p14:tracePt t="88059" x="2916238" y="1371600"/>
          <p14:tracePt t="88067" x="2908300" y="1362075"/>
          <p14:tracePt t="88073" x="2890838" y="1362075"/>
          <p14:tracePt t="88088" x="2873375" y="1362075"/>
          <p14:tracePt t="88203" x="2873375" y="1354138"/>
          <p14:tracePt t="88208" x="3074988" y="1344613"/>
          <p14:tracePt t="88219" x="3721100" y="1319213"/>
          <p14:tracePt t="88223" x="4724400" y="1319213"/>
          <p14:tracePt t="88241" x="6908800" y="1319213"/>
          <p14:tracePt t="88258" x="8470900" y="1354138"/>
          <p14:tracePt t="88269" x="9004300" y="1354138"/>
          <p14:tracePt t="99823" x="8715375" y="2655888"/>
          <p14:tracePt t="99833" x="8610600" y="2708275"/>
          <p14:tracePt t="99840" x="8515350" y="2752725"/>
          <p14:tracePt t="99858" x="8428038" y="2805113"/>
          <p14:tracePt t="99873" x="8401050" y="2830513"/>
          <p14:tracePt t="99894" x="8393113" y="2840038"/>
          <p14:tracePt t="99897" x="8383588" y="2857500"/>
          <p14:tracePt t="99905" x="8366125" y="2874963"/>
          <p14:tracePt t="99921" x="8348663" y="2927350"/>
          <p14:tracePt t="99927" x="8323263" y="2979738"/>
          <p14:tracePt t="99936" x="8313738" y="3022600"/>
          <p14:tracePt t="99955" x="8296275" y="3136900"/>
          <p14:tracePt t="99958" x="8296275" y="3179763"/>
          <p14:tracePt t="99969" x="8296275" y="3189288"/>
          <p14:tracePt t="99986" x="8296275" y="3224213"/>
          <p14:tracePt t="100007" x="8305800" y="3241675"/>
          <p14:tracePt t="100021" x="8323263" y="3259138"/>
          <p14:tracePt t="100023" x="8348663" y="3267075"/>
          <p14:tracePt t="100037" x="8401050" y="3284538"/>
          <p14:tracePt t="100039" x="8453438" y="3302000"/>
          <p14:tracePt t="100053" x="8540750" y="3311525"/>
          <p14:tracePt t="100057" x="8620125" y="3346450"/>
          <p14:tracePt t="100070" x="8785225" y="3381375"/>
          <p14:tracePt t="100088" x="8951913" y="3406775"/>
          <p14:tracePt t="100105" x="9091613" y="3406775"/>
          <p14:tracePt t="100123" x="9126538" y="3398838"/>
          <p14:tracePt t="100137" x="9134475" y="3389313"/>
          <p14:tracePt t="100154" x="9134475" y="3381375"/>
          <p14:tracePt t="100168" x="9109075" y="3371850"/>
          <p14:tracePt t="100185" x="9029700" y="3336925"/>
          <p14:tracePt t="100202" x="8924925" y="3328988"/>
          <p14:tracePt t="100218" x="8802688" y="3311525"/>
          <p14:tracePt t="100239" x="8602663" y="3381375"/>
          <p14:tracePt t="100251" x="8550275" y="3433763"/>
          <p14:tracePt t="100268" x="8401050" y="3573463"/>
          <p14:tracePt t="100285" x="8270875" y="3738563"/>
          <p14:tracePt t="100301" x="8201025" y="3852863"/>
          <p14:tracePt t="100323" x="8201025" y="3975100"/>
          <p14:tracePt t="100337" x="8226425" y="4070350"/>
          <p14:tracePt t="100354" x="8366125" y="4211638"/>
          <p14:tracePt t="100368" x="8540750" y="4316413"/>
          <p14:tracePt t="100386" x="8662988" y="4359275"/>
          <p14:tracePt t="100404" x="8732838" y="4368800"/>
          <p14:tracePt t="100418" x="8759825" y="4368800"/>
          <p14:tracePt t="100437" x="8767763" y="4368800"/>
          <p14:tracePt t="100463" x="8707438" y="4368800"/>
          <p14:tracePt t="100472" x="8567738" y="4368800"/>
          <p14:tracePt t="100489" x="7799388" y="4368800"/>
          <p14:tracePt t="100501" x="7178675" y="4368800"/>
          <p14:tracePt t="100519" x="4733925" y="4543425"/>
          <p14:tracePt t="100537" x="3179763" y="4962525"/>
          <p14:tracePt t="100555" x="2314575" y="5224463"/>
          <p14:tracePt t="100570" x="1912938" y="5319713"/>
          <p14:tracePt t="100588" x="1746250" y="5354638"/>
          <p14:tracePt t="100603" x="1703388" y="5364163"/>
          <p14:tracePt t="100624" x="1790700" y="5372100"/>
          <p14:tracePt t="100637" x="1930400" y="5381625"/>
          <p14:tracePt t="100655" x="2576513" y="5381625"/>
          <p14:tracePt t="100667" x="2820988" y="5381625"/>
          <p14:tracePt t="100685" x="3240088" y="5311775"/>
          <p14:tracePt t="100688" x="3432175" y="5241925"/>
          <p14:tracePt t="100700" x="3563938" y="5180013"/>
          <p14:tracePt t="100717" x="3756025" y="5022850"/>
          <p14:tracePt t="100735" x="3895725" y="4822825"/>
          <p14:tracePt t="100751" x="3913188" y="4787900"/>
          <p14:tracePt t="100755" x="3948113" y="4708525"/>
          <p14:tracePt t="100768" x="4000500" y="4586288"/>
          <p14:tracePt t="100785" x="4017963" y="4508500"/>
          <p14:tracePt t="100800" x="4017963" y="4464050"/>
          <p14:tracePt t="100826" x="4017963" y="4446588"/>
          <p14:tracePt t="100841" x="3921125" y="4446588"/>
          <p14:tracePt t="100850" x="3851275" y="4446588"/>
          <p14:tracePt t="100867" x="3694113" y="4481513"/>
          <p14:tracePt t="100887" x="3389313" y="4778375"/>
          <p14:tracePt t="100901" x="3319463" y="4875213"/>
          <p14:tracePt t="100905" x="3232150" y="4970463"/>
          <p14:tracePt t="100919" x="3152775" y="5110163"/>
          <p14:tracePt t="100936" x="3144838" y="5162550"/>
          <p14:tracePt t="100951" x="3144838" y="5172075"/>
          <p14:tracePt t="100955" x="3144838" y="5189538"/>
          <p14:tracePt t="100969" x="3187700" y="5214938"/>
          <p14:tracePt t="100975" x="3222625" y="5224463"/>
          <p14:tracePt t="100987" x="3257550" y="5241925"/>
          <p14:tracePt t="101002" x="3414713" y="5241925"/>
          <p14:tracePt t="101017" x="3606800" y="5241925"/>
          <p14:tracePt t="101036" x="3868738" y="5189538"/>
          <p14:tracePt t="101057" x="4462463" y="4935538"/>
          <p14:tracePt t="101069" x="4602163" y="4875213"/>
          <p14:tracePt t="101072" x="4751388" y="4822825"/>
          <p14:tracePt t="101088" x="4968875" y="4691063"/>
          <p14:tracePt t="101100" x="5030788" y="4638675"/>
          <p14:tracePt t="101103" x="5073650" y="4595813"/>
          <p14:tracePt t="101119" x="5091113" y="4568825"/>
          <p14:tracePt t="101133" x="5100638" y="4533900"/>
          <p14:tracePt t="101135" x="5100638" y="4525963"/>
          <p14:tracePt t="101150" x="5100638" y="4491038"/>
          <p14:tracePt t="101153" x="5100638" y="4446588"/>
          <p14:tracePt t="101168" x="4978400" y="4368800"/>
          <p14:tracePt t="101185" x="4794250" y="4316413"/>
          <p14:tracePt t="101200" x="4699000" y="4289425"/>
          <p14:tracePt t="101218" x="4629150" y="4281488"/>
          <p14:tracePt t="101233" x="4584700" y="4281488"/>
          <p14:tracePt t="101250" x="4532313" y="4333875"/>
          <p14:tracePt t="101258" x="4489450" y="4421188"/>
          <p14:tracePt t="101266" x="4462463" y="4498975"/>
          <p14:tracePt t="101283" x="4410075" y="4665663"/>
          <p14:tracePt t="101306" x="4375150" y="4787900"/>
          <p14:tracePt t="101320" x="4375150" y="4822825"/>
          <p14:tracePt t="101336" x="4375150" y="4830763"/>
          <p14:tracePt t="101350" x="4375150" y="4840288"/>
          <p14:tracePt t="101457" x="4375150" y="4848225"/>
          <p14:tracePt t="101490" x="4384675" y="4848225"/>
          <p14:tracePt t="101513" x="4410075" y="4848225"/>
          <p14:tracePt t="101528" x="4437063" y="4848225"/>
          <p14:tracePt t="101537" x="4454525" y="4848225"/>
          <p14:tracePt t="101549" x="4462463" y="4848225"/>
          <p14:tracePt t="101555" x="4489450" y="4822825"/>
          <p14:tracePt t="101558" x="4497388" y="4813300"/>
          <p14:tracePt t="101567" x="4506913" y="4805363"/>
          <p14:tracePt t="101583" x="4514850" y="4778375"/>
          <p14:tracePt t="101601" x="4532313" y="4760913"/>
          <p14:tracePt t="101617" x="4559300" y="4752975"/>
          <p14:tracePt t="101632" x="4611688" y="4708525"/>
          <p14:tracePt t="101649" x="4654550" y="4683125"/>
          <p14:tracePt t="101666" x="4689475" y="4648200"/>
          <p14:tracePt t="101683" x="4768850" y="4578350"/>
          <p14:tracePt t="101687" x="4794250" y="4551363"/>
          <p14:tracePt t="101695" x="4821238" y="4525963"/>
          <p14:tracePt t="101704" x="4899025" y="4473575"/>
          <p14:tracePt t="101716" x="4968875" y="4429125"/>
          <p14:tracePt t="101719" x="5073650" y="4341813"/>
          <p14:tracePt t="101733" x="5257800" y="4229100"/>
          <p14:tracePt t="101738" x="5484813" y="4114800"/>
          <p14:tracePt t="101749" x="5746750" y="3975100"/>
          <p14:tracePt t="101755" x="6051550" y="3825875"/>
          <p14:tracePt t="101759" x="6419850" y="3695700"/>
          <p14:tracePt t="101768" x="6804025" y="3581400"/>
          <p14:tracePt t="101788" x="7642225" y="3319463"/>
          <p14:tracePt t="101792" x="8166100" y="3197225"/>
          <p14:tracePt t="101802" x="8662988" y="3074988"/>
          <p14:tracePt t="102064" x="8602663" y="2882900"/>
          <p14:tracePt t="102071" x="8323263" y="2917825"/>
          <p14:tracePt t="102082" x="8069263" y="2944813"/>
          <p14:tracePt t="102090" x="7877175" y="2979738"/>
          <p14:tracePt t="102099" x="7677150" y="3022600"/>
          <p14:tracePt t="102116" x="7231063" y="3022600"/>
          <p14:tracePt t="102120" x="6951663" y="3032125"/>
          <p14:tracePt t="102135" x="6515100" y="3206750"/>
          <p14:tracePt t="102148" x="6454775" y="3259138"/>
          <p14:tracePt t="102150" x="6410325" y="3294063"/>
          <p14:tracePt t="102170" x="6410325" y="3302000"/>
          <p14:tracePt t="102212" x="6410325" y="3311525"/>
          <p14:tracePt t="102223" x="6515100" y="3276600"/>
          <p14:tracePt t="102232" x="6637338" y="3197225"/>
          <p14:tracePt t="102248" x="6891338" y="3067050"/>
          <p14:tracePt t="102265" x="7292975" y="2830513"/>
          <p14:tracePt t="102273" x="7493000" y="2708275"/>
          <p14:tracePt t="102282" x="7851775" y="2489200"/>
          <p14:tracePt t="102300" x="8628063" y="2070100"/>
          <p14:tracePt t="102302" x="8969375" y="1895475"/>
          <p14:tracePt t="102705" x="8934450" y="2524125"/>
          <p14:tracePt t="102714" x="8872538" y="2593975"/>
          <p14:tracePt t="102733" x="8802688" y="2698750"/>
          <p14:tracePt t="102736" x="8794750" y="2698750"/>
          <p14:tracePt t="102747" x="8794750" y="2716213"/>
          <p14:tracePt t="102767" x="8785225" y="2725738"/>
          <p14:tracePt t="102780" x="8785225" y="2733675"/>
          <p14:tracePt t="102810" x="8777288" y="2743200"/>
          <p14:tracePt t="103152" x="8785225" y="2733675"/>
          <p14:tracePt t="103159" x="8812213" y="2690813"/>
          <p14:tracePt t="103167" x="8855075" y="2646363"/>
          <p14:tracePt t="103179" x="8872538" y="2620963"/>
          <p14:tracePt t="103183" x="8916988" y="2586038"/>
          <p14:tracePt t="103196" x="8942388" y="2541588"/>
          <p14:tracePt t="103200" x="9021763" y="2498725"/>
          <p14:tracePt t="103213" x="9126538" y="24638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Scanning Nearby Wi‑Fi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Ran 'scanap' to discover nearby access points.</a:t>
            </a:r>
          </a:p>
          <a:p>
            <a:pPr>
              <a:defRPr sz="2000"/>
            </a:pPr>
            <a:r>
              <a:t>Stopped the scan and used 'flist -a' to list APs with channel and RSSI.</a:t>
            </a:r>
          </a:p>
          <a:p>
            <a:pPr>
              <a:defRPr sz="2000"/>
            </a:pPr>
            <a:r>
              <a:t>Identified the target SSID: Cybersecurity‑Capstone_2.4GHz.</a:t>
            </a:r>
          </a:p>
        </p:txBody>
      </p:sp>
      <p:pic>
        <p:nvPicPr>
          <p:cNvPr id="4" name="Picture 3" descr="Screenshot 2025-11-25 213242.png"/>
          <p:cNvPicPr>
            <a:picLocks noChangeAspect="1"/>
          </p:cNvPicPr>
          <p:nvPr/>
        </p:nvPicPr>
        <p:blipFill>
          <a:blip r:embed="rId5"/>
          <a:srcRect r="47790"/>
          <a:stretch>
            <a:fillRect/>
          </a:stretch>
        </p:blipFill>
        <p:spPr>
          <a:xfrm>
            <a:off x="457199" y="2705893"/>
            <a:ext cx="3853913" cy="4152107"/>
          </a:xfrm>
          <a:prstGeom prst="rect">
            <a:avLst/>
          </a:prstGeom>
        </p:spPr>
      </p:pic>
      <p:pic>
        <p:nvPicPr>
          <p:cNvPr id="5" name="Picture 4" descr="Screenshot 2025-11-25 213304.png"/>
          <p:cNvPicPr>
            <a:picLocks noChangeAspect="1"/>
          </p:cNvPicPr>
          <p:nvPr/>
        </p:nvPicPr>
        <p:blipFill>
          <a:blip r:embed="rId6"/>
          <a:srcRect r="45281"/>
          <a:stretch>
            <a:fillRect/>
          </a:stretch>
        </p:blipFill>
        <p:spPr>
          <a:xfrm>
            <a:off x="4444179" y="2705893"/>
            <a:ext cx="4039115" cy="4152107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2A8219AC-6D48-5FF2-759C-6F8E6D237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91"/>
    </mc:Choice>
    <mc:Fallback>
      <p:transition spd="slow" advTm="36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3" x="8610600" y="5294313"/>
          <p14:tracePt t="282" x="7869238" y="5845175"/>
          <p14:tracePt t="287" x="7510463" y="6097588"/>
          <p14:tracePt t="297" x="7153275" y="6316663"/>
          <p14:tracePt t="304" x="6908800" y="6526213"/>
          <p14:tracePt t="311" x="6664325" y="6700838"/>
          <p14:tracePt t="314" x="6454775" y="6848475"/>
          <p14:tracePt t="554" x="4244975" y="6578600"/>
          <p14:tracePt t="556" x="4183063" y="6369050"/>
          <p14:tracePt t="565" x="4122738" y="6097588"/>
          <p14:tracePt t="571" x="4052888" y="5810250"/>
          <p14:tracePt t="578" x="3948113" y="5503863"/>
          <p14:tracePt t="598" x="3790950" y="4918075"/>
          <p14:tracePt t="602" x="3694113" y="4586288"/>
          <p14:tracePt t="612" x="3606800" y="4264025"/>
          <p14:tracePt t="634" x="3484563" y="3625850"/>
          <p14:tracePt t="639" x="3467100" y="3416300"/>
          <p14:tracePt t="650" x="3441700" y="3136900"/>
          <p14:tracePt t="660" x="3441700" y="3005138"/>
          <p14:tracePt t="681" x="3441700" y="2770188"/>
          <p14:tracePt t="686" x="3441700" y="2681288"/>
          <p14:tracePt t="691" x="3441700" y="2611438"/>
          <p14:tracePt t="699" x="3441700" y="2551113"/>
          <p14:tracePt t="708" x="3441700" y="2516188"/>
          <p14:tracePt t="714" x="3441700" y="2471738"/>
          <p14:tracePt t="729" x="3441700" y="2446338"/>
          <p14:tracePt t="732" x="3441700" y="2419350"/>
          <p14:tracePt t="743" x="3441700" y="2401888"/>
          <p14:tracePt t="751" x="3449638" y="2376488"/>
          <p14:tracePt t="755" x="3459163" y="2359025"/>
          <p14:tracePt t="762" x="3459163" y="2349500"/>
          <p14:tracePt t="779" x="3476625" y="2314575"/>
          <p14:tracePt t="816" x="3476625" y="2306638"/>
          <p14:tracePt t="24459" x="3467100" y="2297113"/>
          <p14:tracePt t="24468" x="3327400" y="2297113"/>
          <p14:tracePt t="24478" x="3065463" y="2297113"/>
          <p14:tracePt t="24499" x="1581150" y="2620963"/>
          <p14:tracePt t="24512" x="1152525" y="2805113"/>
          <p14:tracePt t="24514" x="838200" y="2970213"/>
          <p14:tracePt t="24528" x="393700" y="3241675"/>
          <p14:tracePt t="24900" x="122238" y="3416300"/>
          <p14:tracePt t="24909" x="254000" y="3284538"/>
          <p14:tracePt t="24926" x="471488" y="3022600"/>
          <p14:tracePt t="24948" x="750888" y="2716213"/>
          <p14:tracePt t="24960" x="812800" y="2646363"/>
          <p14:tracePt t="24963" x="855663" y="2593975"/>
          <p14:tracePt t="24977" x="873125" y="2559050"/>
          <p14:tracePt t="24979" x="900113" y="2533650"/>
          <p14:tracePt t="25053" x="917575" y="2576513"/>
          <p14:tracePt t="25060" x="935038" y="2673350"/>
          <p14:tracePt t="25076" x="969963" y="2952750"/>
          <p14:tracePt t="25094" x="1030288" y="3424238"/>
          <p14:tracePt t="25110" x="1109663" y="3940175"/>
          <p14:tracePt t="25128" x="1222375" y="4429125"/>
          <p14:tracePt t="25132" x="1266825" y="4638675"/>
          <p14:tracePt t="25138" x="1344613" y="4848225"/>
          <p14:tracePt t="25148" x="1406525" y="5084763"/>
          <p14:tracePt t="25160" x="1484313" y="5329238"/>
          <p14:tracePt t="25163" x="1536700" y="5486400"/>
          <p14:tracePt t="25177" x="1589088" y="5618163"/>
          <p14:tracePt t="25179" x="1624013" y="5722938"/>
          <p14:tracePt t="25192" x="1676400" y="5818188"/>
          <p14:tracePt t="25195" x="1738313" y="5888038"/>
          <p14:tracePt t="25208" x="1790700" y="5940425"/>
          <p14:tracePt t="25225" x="1851025" y="6037263"/>
          <p14:tracePt t="25244" x="1903413" y="6132513"/>
          <p14:tracePt t="25250" x="1912938" y="6142038"/>
          <p14:tracePt t="25262" x="1920875" y="6149975"/>
          <p14:tracePt t="25279" x="1920875" y="6159500"/>
          <p14:tracePt t="25294" x="1920875" y="6167438"/>
          <p14:tracePt t="25309" x="1947863" y="6211888"/>
          <p14:tracePt t="25324" x="1955800" y="6281738"/>
          <p14:tracePt t="25344" x="1955800" y="6342063"/>
          <p14:tracePt t="25346" x="1955800" y="6369050"/>
          <p14:tracePt t="25357" x="1965325" y="6386513"/>
          <p14:tracePt t="25587" x="1965325" y="6394450"/>
          <p14:tracePt t="25620" x="1982788" y="6403975"/>
          <p14:tracePt t="25626" x="1990725" y="6411913"/>
          <p14:tracePt t="25642" x="2095500" y="6456363"/>
          <p14:tracePt t="25663" x="2287588" y="6526213"/>
          <p14:tracePt t="25667" x="2384425" y="6551613"/>
          <p14:tracePt t="25675" x="2489200" y="6586538"/>
          <p14:tracePt t="25692" x="2741613" y="6656388"/>
          <p14:tracePt t="25707" x="2873375" y="6708775"/>
          <p14:tracePt t="25710" x="3003550" y="6743700"/>
          <p14:tracePt t="25717" x="3135313" y="6753225"/>
          <p14:tracePt t="25724" x="3284538" y="6753225"/>
          <p14:tracePt t="25740" x="3554413" y="6753225"/>
          <p14:tracePt t="25757" x="3808413" y="6683375"/>
          <p14:tracePt t="25775" x="4052888" y="6473825"/>
          <p14:tracePt t="25792" x="4192588" y="6229350"/>
          <p14:tracePt t="25794" x="4252913" y="6062663"/>
          <p14:tracePt t="25806" x="4270375" y="5915025"/>
          <p14:tracePt t="25824" x="4367213" y="5538788"/>
          <p14:tracePt t="25842" x="4419600" y="5067300"/>
          <p14:tracePt t="25847" x="4479925" y="4830763"/>
          <p14:tracePt t="25857" x="4541838" y="4595813"/>
          <p14:tracePt t="25861" x="4594225" y="4464050"/>
          <p14:tracePt t="25876" x="4664075" y="4254500"/>
          <p14:tracePt t="25890" x="4699000" y="4159250"/>
          <p14:tracePt t="25894" x="4733925" y="4070350"/>
          <p14:tracePt t="25910" x="4821238" y="3878263"/>
          <p14:tracePt t="25929" x="4891088" y="3713163"/>
          <p14:tracePt t="25942" x="4908550" y="3608388"/>
          <p14:tracePt t="25958" x="4933950" y="3521075"/>
          <p14:tracePt t="25978" x="4951413" y="3459163"/>
          <p14:tracePt t="25989" x="4951413" y="3451225"/>
          <p14:tracePt t="26009" x="4951413" y="3441700"/>
          <p14:tracePt t="26012" x="4951413" y="3424238"/>
          <p14:tracePt t="26024" x="4968875" y="3398838"/>
          <p14:tracePt t="26042" x="4978400" y="3371850"/>
          <p14:tracePt t="26058" x="4986338" y="3346450"/>
          <p14:tracePt t="26074" x="4995863" y="3319463"/>
          <p14:tracePt t="26092" x="5013325" y="3267075"/>
          <p14:tracePt t="26106" x="5021263" y="3232150"/>
          <p14:tracePt t="26109" x="5030788" y="3206750"/>
          <p14:tracePt t="26125" x="5056188" y="3127375"/>
          <p14:tracePt t="26140" x="5073650" y="3057525"/>
          <p14:tracePt t="26146" x="5100638" y="3014663"/>
          <p14:tracePt t="26155" x="5108575" y="2962275"/>
          <p14:tracePt t="26175" x="5126038" y="2909888"/>
          <p14:tracePt t="26189" x="5126038" y="2865438"/>
          <p14:tracePt t="26206" x="5135563" y="2865438"/>
          <p14:tracePt t="26294" x="5135563" y="2874963"/>
          <p14:tracePt t="26299" x="5135563" y="2909888"/>
          <p14:tracePt t="26309" x="5135563" y="2944813"/>
          <p14:tracePt t="26326" x="5143500" y="2997200"/>
          <p14:tracePt t="26340" x="5160963" y="3084513"/>
          <p14:tracePt t="26355" x="5187950" y="3144838"/>
          <p14:tracePt t="26374" x="5240338" y="3346450"/>
          <p14:tracePt t="26391" x="5265738" y="3511550"/>
          <p14:tracePt t="26407" x="5300663" y="3660775"/>
          <p14:tracePt t="26410" x="5300663" y="3738563"/>
          <p14:tracePt t="26422" x="5327650" y="3852863"/>
          <p14:tracePt t="26440" x="5362575" y="4062413"/>
          <p14:tracePt t="26443" x="5362575" y="4167188"/>
          <p14:tracePt t="26456" x="5380038" y="4237038"/>
          <p14:tracePt t="26459" x="5380038" y="4324350"/>
          <p14:tracePt t="26472" x="5405438" y="4403725"/>
          <p14:tracePt t="26489" x="5414963" y="4498975"/>
          <p14:tracePt t="26493" x="5422900" y="4543425"/>
          <p14:tracePt t="26506" x="5432425" y="4595813"/>
          <p14:tracePt t="26523" x="5432425" y="4656138"/>
          <p14:tracePt t="26541" x="5449888" y="4718050"/>
          <p14:tracePt t="26556" x="5457825" y="4778375"/>
          <p14:tracePt t="26574" x="5467350" y="4830763"/>
          <p14:tracePt t="26581" x="5475288" y="4875213"/>
          <p14:tracePt t="26588" x="5475288" y="4900613"/>
          <p14:tracePt t="26606" x="5492750" y="4979988"/>
          <p14:tracePt t="26622" x="5502275" y="5057775"/>
          <p14:tracePt t="26640" x="5510213" y="5137150"/>
          <p14:tracePt t="26642" x="5510213" y="5162550"/>
          <p14:tracePt t="26662" x="5519738" y="5224463"/>
          <p14:tracePt t="26674" x="5537200" y="5284788"/>
          <p14:tracePt t="26692" x="5545138" y="5337175"/>
          <p14:tracePt t="26707" x="5554663" y="5389563"/>
          <p14:tracePt t="26724" x="5554663" y="5459413"/>
          <p14:tracePt t="26743" x="5580063" y="5530850"/>
          <p14:tracePt t="26758" x="5589588" y="5583238"/>
          <p14:tracePt t="26773" x="5597525" y="5626100"/>
          <p14:tracePt t="26780" x="5597525" y="5670550"/>
          <p14:tracePt t="26788" x="5607050" y="5705475"/>
          <p14:tracePt t="26807" x="5624513" y="5818188"/>
          <p14:tracePt t="26821" x="5632450" y="5905500"/>
          <p14:tracePt t="26826" x="5641975" y="5967413"/>
          <p14:tracePt t="26839" x="5641975" y="6002338"/>
          <p14:tracePt t="26857" x="5649913" y="6080125"/>
          <p14:tracePt t="26860" x="5667375" y="6124575"/>
          <p14:tracePt t="26867" x="5667375" y="6184900"/>
          <p14:tracePt t="26877" x="5676900" y="6229350"/>
          <p14:tracePt t="26889" x="5676900" y="6289675"/>
          <p14:tracePt t="26891" x="5676900" y="6334125"/>
          <p14:tracePt t="26904" x="5684838" y="6386513"/>
          <p14:tracePt t="26921" x="5684838" y="6438900"/>
          <p14:tracePt t="26940" x="5684838" y="6499225"/>
          <p14:tracePt t="26946" x="5694363" y="6534150"/>
          <p14:tracePt t="26957" x="5694363" y="6569075"/>
          <p14:tracePt t="26978" x="5694363" y="6665913"/>
          <p14:tracePt t="26989" x="5694363" y="6700838"/>
          <p14:tracePt t="27004" x="5694363" y="6726238"/>
          <p14:tracePt t="27021" x="5694363" y="6743700"/>
          <p14:tracePt t="27205" x="5711825" y="6726238"/>
          <p14:tracePt t="27212" x="5711825" y="6683375"/>
          <p14:tracePt t="27219" x="5719763" y="6638925"/>
          <p14:tracePt t="27239" x="5729288" y="6491288"/>
          <p14:tracePt t="27242" x="5746750" y="6394450"/>
          <p14:tracePt t="27257" x="5746750" y="6307138"/>
          <p14:tracePt t="27260" x="5764213" y="6176963"/>
          <p14:tracePt t="27273" x="5764213" y="6037263"/>
          <p14:tracePt t="27287" x="5799138" y="5670550"/>
          <p14:tracePt t="27290" x="5842000" y="5441950"/>
          <p14:tracePt t="27303" x="5876925" y="5154613"/>
          <p14:tracePt t="27306" x="5929313" y="4840288"/>
          <p14:tracePt t="27319" x="5964238" y="4473575"/>
          <p14:tracePt t="27341" x="6043613" y="3695700"/>
          <p14:tracePt t="27346" x="6086475" y="3494088"/>
          <p14:tracePt t="27354" x="6096000" y="3363913"/>
          <p14:tracePt t="27370" x="6122988" y="3154363"/>
          <p14:tracePt t="27388" x="6157913" y="3014663"/>
          <p14:tracePt t="27405" x="6165850" y="2944813"/>
          <p14:tracePt t="27421" x="6165850" y="2935288"/>
          <p14:tracePt t="27558" x="6157913" y="2935288"/>
          <p14:tracePt t="27566" x="6148388" y="2952750"/>
          <p14:tracePt t="27571" x="6130925" y="3005138"/>
          <p14:tracePt t="27589" x="6051550" y="3179763"/>
          <p14:tracePt t="27607" x="5973763" y="3406775"/>
          <p14:tracePt t="27621" x="5876925" y="3643313"/>
          <p14:tracePt t="27642" x="5729288" y="4105275"/>
          <p14:tracePt t="27654" x="5711825" y="4237038"/>
          <p14:tracePt t="27671" x="5624513" y="4525963"/>
          <p14:tracePt t="27685" x="5554663" y="4760913"/>
          <p14:tracePt t="27703" x="5475288" y="5040313"/>
          <p14:tracePt t="27706" x="5440363" y="5162550"/>
          <p14:tracePt t="27719" x="5405438" y="5294313"/>
          <p14:tracePt t="27722" x="5370513" y="5399088"/>
          <p14:tracePt t="27736" x="5345113" y="5476875"/>
          <p14:tracePt t="27738" x="5310188" y="5573713"/>
          <p14:tracePt t="27753" x="5310188" y="5618163"/>
          <p14:tracePt t="27756" x="5265738" y="5695950"/>
          <p14:tracePt t="27770" x="5213350" y="5818188"/>
          <p14:tracePt t="27788" x="5135563" y="5975350"/>
          <p14:tracePt t="27797" x="5091113" y="6062663"/>
          <p14:tracePt t="27803" x="5048250" y="6115050"/>
          <p14:tracePt t="27813" x="5013325" y="6159500"/>
          <p14:tracePt t="27821" x="4978400" y="6211888"/>
          <p14:tracePt t="27837" x="4899025" y="6289675"/>
          <p14:tracePt t="27846" x="4856163" y="6324600"/>
          <p14:tracePt t="27854" x="4811713" y="6342063"/>
          <p14:tracePt t="27869" x="4689475" y="6376988"/>
          <p14:tracePt t="27885" x="4541838" y="6386513"/>
          <p14:tracePt t="27903" x="4402138" y="6386513"/>
          <p14:tracePt t="27906" x="4332288" y="6386513"/>
          <p14:tracePt t="27921" x="4287838" y="6386513"/>
          <p14:tracePt t="27924" x="4210050" y="6386513"/>
          <p14:tracePt t="27936" x="4122738" y="6386513"/>
          <p14:tracePt t="27938" x="4052888" y="6386513"/>
          <p14:tracePt t="27955" x="3860800" y="6386513"/>
          <p14:tracePt t="27969" x="3790950" y="6386513"/>
          <p14:tracePt t="27973" x="3686175" y="6386513"/>
          <p14:tracePt t="27988" x="3459163" y="6386513"/>
          <p14:tracePt t="28007" x="3197225" y="6386513"/>
          <p14:tracePt t="28012" x="3038475" y="6386513"/>
          <p14:tracePt t="28021" x="2916238" y="6386513"/>
          <p14:tracePt t="28038" x="2733675" y="6386513"/>
          <p14:tracePt t="28046" x="2689225" y="6386513"/>
          <p14:tracePt t="28055" x="2636838" y="6386513"/>
          <p14:tracePt t="28068" x="2576513" y="6386513"/>
          <p14:tracePt t="28074" x="2566988" y="6386513"/>
          <p14:tracePt t="28087" x="2559050" y="6386513"/>
          <p14:tracePt t="28148" x="2566988" y="6386513"/>
          <p14:tracePt t="28156" x="2628900" y="6369050"/>
          <p14:tracePt t="28172" x="2881313" y="6254750"/>
          <p14:tracePt t="28185" x="3057525" y="6176963"/>
          <p14:tracePt t="28190" x="3205163" y="6097588"/>
          <p14:tracePt t="28195" x="3371850" y="5992813"/>
          <p14:tracePt t="28203" x="3519488" y="5915025"/>
          <p14:tracePt t="28219" x="3763963" y="5783263"/>
          <p14:tracePt t="28234" x="4025900" y="5618163"/>
          <p14:tracePt t="28255" x="4332288" y="5451475"/>
          <p14:tracePt t="28275" x="5222875" y="4830763"/>
          <p14:tracePt t="28284" x="5572125" y="4595813"/>
          <p14:tracePt t="28301" x="6480175" y="4070350"/>
          <p14:tracePt t="28318" x="7135813" y="3773488"/>
          <p14:tracePt t="28335" x="7502525" y="3581400"/>
          <p14:tracePt t="28338" x="7589838" y="3529013"/>
          <p14:tracePt t="28351" x="7659688" y="3486150"/>
          <p14:tracePt t="28354" x="7712075" y="3459163"/>
          <p14:tracePt t="28371" x="7799388" y="3389313"/>
          <p14:tracePt t="28385" x="7807325" y="3389313"/>
          <p14:tracePt t="28390" x="7824788" y="3371850"/>
          <p14:tracePt t="28395" x="7842250" y="3354388"/>
          <p14:tracePt t="28403" x="7859713" y="3336925"/>
          <p14:tracePt t="28422" x="7894638" y="3294063"/>
          <p14:tracePt t="28427" x="7912100" y="3259138"/>
          <p14:tracePt t="28436" x="7929563" y="3232150"/>
          <p14:tracePt t="28454" x="7981950" y="3179763"/>
          <p14:tracePt t="28460" x="8034338" y="3127375"/>
          <p14:tracePt t="28468" x="8104188" y="3084513"/>
          <p14:tracePt t="28491" x="8278813" y="3005138"/>
          <p14:tracePt t="28500" x="8331200" y="2979738"/>
          <p14:tracePt t="28521" x="8435975" y="2962275"/>
          <p14:tracePt t="28524" x="8523288" y="2962275"/>
          <p14:tracePt t="28535" x="8628063" y="2962275"/>
          <p14:tracePt t="28557" x="9047163" y="2979738"/>
          <p14:tracePt t="35852" x="8453438" y="1204913"/>
          <p14:tracePt t="35863" x="8034338" y="1204913"/>
          <p14:tracePt t="35884" x="6646863" y="1590675"/>
          <p14:tracePt t="35899" x="5772150" y="2087563"/>
          <p14:tracePt t="35915" x="4803775" y="2733675"/>
          <p14:tracePt t="35931" x="3973513" y="3276600"/>
          <p14:tracePt t="35948" x="3362325" y="3651250"/>
          <p14:tracePt t="35967" x="3038475" y="3843338"/>
          <p14:tracePt t="35981" x="2933700" y="3905250"/>
          <p14:tracePt t="35997" x="2925763" y="3922713"/>
          <p14:tracePt t="36107" x="2951163" y="3922713"/>
          <p14:tracePt t="36115" x="3003550" y="3922713"/>
          <p14:tracePt t="36132" x="3284538" y="3922713"/>
          <p14:tracePt t="36153" x="3886200" y="3825875"/>
          <p14:tracePt t="36164" x="4322763" y="3721100"/>
          <p14:tracePt t="36170" x="5414963" y="3406775"/>
          <p14:tracePt t="36186" x="6637338" y="3005138"/>
          <p14:tracePt t="36198" x="7292975" y="2752725"/>
          <p14:tracePt t="36218" x="8924925" y="20097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Selecting the Target Capstone 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From the AP list, selected the capstone lab router with written permission.</a:t>
            </a:r>
          </a:p>
          <a:p>
            <a:pPr>
              <a:defRPr sz="2000"/>
            </a:pPr>
            <a:r>
              <a:t>Confirmed channel and signal strength before starting capture.</a:t>
            </a:r>
          </a:p>
        </p:txBody>
      </p:sp>
      <p:pic>
        <p:nvPicPr>
          <p:cNvPr id="5" name="Picture 4" descr="Screenshot 2025-11-25 213350.png">
            <a:extLst>
              <a:ext uri="{FF2B5EF4-FFF2-40B4-BE49-F238E27FC236}">
                <a16:creationId xmlns:a16="http://schemas.microsoft.com/office/drawing/2014/main" id="{7C173AEF-B292-5C21-BC6C-188354530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86000"/>
            <a:ext cx="8229600" cy="462915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14B67437-A149-D8C6-EEF0-44D644D4A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35"/>
    </mc:Choice>
    <mc:Fallback>
      <p:transition spd="slow" advTm="30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5" x="8218488" y="4219575"/>
          <p14:tracePt t="161" x="7405688" y="4551363"/>
          <p14:tracePt t="179" x="5467350" y="5110163"/>
          <p14:tracePt t="183" x="4594225" y="5224463"/>
          <p14:tracePt t="198" x="2820988" y="5565775"/>
          <p14:tracePt t="212" x="2008188" y="5678488"/>
          <p14:tracePt t="215" x="1257300" y="5765800"/>
          <p14:tracePt t="228" x="715963" y="5810250"/>
          <p14:tracePt t="629" x="149225" y="3336925"/>
          <p14:tracePt t="638" x="261938" y="3424238"/>
          <p14:tracePt t="646" x="358775" y="3511550"/>
          <p14:tracePt t="660" x="419100" y="3581400"/>
          <p14:tracePt t="678" x="585788" y="3713163"/>
          <p14:tracePt t="695" x="611188" y="3730625"/>
          <p14:tracePt t="713" x="620713" y="3748088"/>
          <p14:tracePt t="730" x="638175" y="3756025"/>
          <p14:tracePt t="761" x="646113" y="3756025"/>
          <p14:tracePt t="767" x="673100" y="3756025"/>
          <p14:tracePt t="778" x="708025" y="3738563"/>
          <p14:tracePt t="794" x="777875" y="3633788"/>
          <p14:tracePt t="810" x="847725" y="3459163"/>
          <p14:tracePt t="826" x="882650" y="3241675"/>
          <p14:tracePt t="846" x="917575" y="3005138"/>
          <p14:tracePt t="865" x="942975" y="2917825"/>
          <p14:tracePt t="880" x="960438" y="2882900"/>
          <p14:tracePt t="895" x="995363" y="2830513"/>
          <p14:tracePt t="910" x="995363" y="2813050"/>
          <p14:tracePt t="914" x="1004888" y="2805113"/>
          <p14:tracePt t="1063" x="1004888" y="2813050"/>
          <p14:tracePt t="1080" x="1004888" y="2830513"/>
          <p14:tracePt t="1086" x="1004888" y="2865438"/>
          <p14:tracePt t="1094" x="1004888" y="2892425"/>
          <p14:tracePt t="1115" x="1004888" y="2979738"/>
          <p14:tracePt t="1130" x="1004888" y="3109913"/>
          <p14:tracePt t="1133" x="1004888" y="3189288"/>
          <p14:tracePt t="1144" x="1004888" y="3232150"/>
          <p14:tracePt t="1158" x="1004888" y="3276600"/>
          <p14:tracePt t="1177" x="1004888" y="3371850"/>
          <p14:tracePt t="1194" x="1004888" y="3424238"/>
          <p14:tracePt t="1214" x="1012825" y="3538538"/>
          <p14:tracePt t="1227" x="1022350" y="3598863"/>
          <p14:tracePt t="1230" x="1030288" y="3660775"/>
          <p14:tracePt t="1243" x="1047750" y="3721100"/>
          <p14:tracePt t="1246" x="1047750" y="3790950"/>
          <p14:tracePt t="1269" x="1057275" y="3922713"/>
          <p14:tracePt t="1272" x="1057275" y="4010025"/>
          <p14:tracePt t="1280" x="1057275" y="4087813"/>
          <p14:tracePt t="1294" x="1074738" y="4219575"/>
          <p14:tracePt t="1312" x="1100138" y="4341813"/>
          <p14:tracePt t="1327" x="1127125" y="4429125"/>
          <p14:tracePt t="1345" x="1152525" y="4491038"/>
          <p14:tracePt t="1360" x="1169988" y="4533900"/>
          <p14:tracePt t="1376" x="1179513" y="4560888"/>
          <p14:tracePt t="1392" x="1214438" y="4586288"/>
          <p14:tracePt t="1411" x="1222375" y="4595813"/>
          <p14:tracePt t="1425" x="1249363" y="4603750"/>
          <p14:tracePt t="1443" x="1309688" y="4621213"/>
          <p14:tracePt t="1445" x="1327150" y="4621213"/>
          <p14:tracePt t="1459" x="1397000" y="4621213"/>
          <p14:tracePt t="1462" x="1458913" y="4621213"/>
          <p14:tracePt t="1474" x="1519238" y="4621213"/>
          <p14:tracePt t="1494" x="1720850" y="4543425"/>
          <p14:tracePt t="1508" x="1798638" y="4508500"/>
          <p14:tracePt t="1511" x="1878013" y="4464050"/>
          <p14:tracePt t="1526" x="2017713" y="4411663"/>
          <p14:tracePt t="1544" x="2105025" y="4351338"/>
          <p14:tracePt t="1558" x="2174875" y="4306888"/>
          <p14:tracePt t="1574" x="2192338" y="4289425"/>
          <p14:tracePt t="1592" x="2227263" y="4264025"/>
          <p14:tracePt t="1617" x="2227263" y="4246563"/>
          <p14:tracePt t="1626" x="2235200" y="4229100"/>
          <p14:tracePt t="1663" x="2235200" y="4211638"/>
          <p14:tracePt t="1669" x="2235200" y="4194175"/>
          <p14:tracePt t="1678" x="2227263" y="4194175"/>
          <p14:tracePt t="1695" x="2165350" y="4124325"/>
          <p14:tracePt t="1710" x="2008188" y="4044950"/>
          <p14:tracePt t="1725" x="1798638" y="3948113"/>
          <p14:tracePt t="1744" x="1641475" y="3878263"/>
          <p14:tracePt t="1766" x="1466850" y="3860800"/>
          <p14:tracePt t="1776" x="1441450" y="3860800"/>
          <p14:tracePt t="1795" x="1406525" y="3843338"/>
          <p14:tracePt t="1905" x="1423988" y="3852863"/>
          <p14:tracePt t="1911" x="1431925" y="3852863"/>
          <p14:tracePt t="1931" x="1581150" y="3860800"/>
          <p14:tracePt t="1935" x="1676400" y="3860800"/>
          <p14:tracePt t="1943" x="1763713" y="3860800"/>
          <p14:tracePt t="1962" x="1912938" y="3860800"/>
          <p14:tracePt t="1979" x="2017713" y="3860800"/>
          <p14:tracePt t="1983" x="2060575" y="3860800"/>
          <p14:tracePt t="1993" x="2087563" y="3860800"/>
          <p14:tracePt t="2048" x="2078038" y="3860800"/>
          <p14:tracePt t="2064" x="2043113" y="3860800"/>
          <p14:tracePt t="2074" x="2000250" y="3878263"/>
          <p14:tracePt t="2093" x="1878013" y="3895725"/>
          <p14:tracePt t="2097" x="1798638" y="3895725"/>
          <p14:tracePt t="2104" x="1711325" y="3895725"/>
          <p14:tracePt t="2110" x="1624013" y="3895725"/>
          <p14:tracePt t="2118" x="1536700" y="3895725"/>
          <p14:tracePt t="2127" x="1466850" y="3895725"/>
          <p14:tracePt t="2144" x="1344613" y="3887788"/>
          <p14:tracePt t="2159" x="1249363" y="3878263"/>
          <p14:tracePt t="2167" x="1231900" y="3878263"/>
          <p14:tracePt t="2179" x="1196975" y="3870325"/>
          <p14:tracePt t="2196" x="1144588" y="3870325"/>
          <p14:tracePt t="2212" x="1109663" y="3870325"/>
          <p14:tracePt t="2224" x="1092200" y="3870325"/>
          <p14:tracePt t="2324" x="1100138" y="3843338"/>
          <p14:tracePt t="2337" x="1109663" y="3843338"/>
          <p14:tracePt t="2343" x="1127125" y="3843338"/>
          <p14:tracePt t="2361" x="1144588" y="3843338"/>
          <p14:tracePt t="2376" x="1162050" y="3843338"/>
          <p14:tracePt t="2393" x="1162050" y="3835400"/>
          <p14:tracePt t="2440" x="1162050" y="3817938"/>
          <p14:tracePt t="2459" x="1162050" y="3808413"/>
          <p14:tracePt t="2466" x="1144588" y="3808413"/>
          <p14:tracePt t="2473" x="1074738" y="3783013"/>
          <p14:tracePt t="2492" x="935038" y="3738563"/>
          <p14:tracePt t="2495" x="847725" y="3721100"/>
          <p14:tracePt t="2508" x="777875" y="3695700"/>
          <p14:tracePt t="2512" x="715963" y="3678238"/>
          <p14:tracePt t="2522" x="655638" y="3668713"/>
          <p14:tracePt t="2540" x="593725" y="3643313"/>
          <p14:tracePt t="2545" x="585788" y="3633788"/>
          <p14:tracePt t="2556" x="568325" y="3633788"/>
          <p14:tracePt t="2573" x="558800" y="3625850"/>
          <p14:tracePt t="2712" x="585788" y="3625850"/>
          <p14:tracePt t="2725" x="690563" y="3625850"/>
          <p14:tracePt t="2735" x="777875" y="3625850"/>
          <p14:tracePt t="2742" x="865188" y="3625850"/>
          <p14:tracePt t="2758" x="1100138" y="3625850"/>
          <p14:tracePt t="2774" x="1301750" y="3625850"/>
          <p14:tracePt t="2790" x="1379538" y="3625850"/>
          <p14:tracePt t="2805" x="1389063" y="3616325"/>
          <p14:tracePt t="2867" x="1397000" y="3616325"/>
          <p14:tracePt t="2896" x="1397000" y="3643313"/>
          <p14:tracePt t="2904" x="1397000" y="3651250"/>
          <p14:tracePt t="2912" x="1389063" y="3668713"/>
          <p14:tracePt t="2921" x="1379538" y="3686175"/>
          <p14:tracePt t="2939" x="1362075" y="3703638"/>
          <p14:tracePt t="2943" x="1344613" y="3721100"/>
          <p14:tracePt t="2955" x="1344613" y="3730625"/>
          <p14:tracePt t="2958" x="1327150" y="3730625"/>
          <p14:tracePt t="2975" x="1292225" y="3730625"/>
          <p14:tracePt t="2991" x="1239838" y="3730625"/>
          <p14:tracePt t="3006" x="1196975" y="3730625"/>
          <p14:tracePt t="3015" x="1169988" y="3730625"/>
          <p14:tracePt t="3031" x="1162050" y="3730625"/>
          <p14:tracePt t="3170" x="1169988" y="3730625"/>
          <p14:tracePt t="3178" x="1196975" y="3730625"/>
          <p14:tracePt t="3191" x="1301750" y="3730625"/>
          <p14:tracePt t="3209" x="1397000" y="3721100"/>
          <p14:tracePt t="3213" x="1458913" y="3713163"/>
          <p14:tracePt t="3222" x="1528763" y="3713163"/>
          <p14:tracePt t="3238" x="1633538" y="3713163"/>
          <p14:tracePt t="3255" x="1711325" y="3713163"/>
          <p14:tracePt t="3271" x="1746250" y="3713163"/>
          <p14:tracePt t="3288" x="1755775" y="3713163"/>
          <p14:tracePt t="3505" x="1790700" y="3713163"/>
          <p14:tracePt t="3511" x="1816100" y="3713163"/>
          <p14:tracePt t="3521" x="1843088" y="3713163"/>
          <p14:tracePt t="3538" x="1930400" y="3713163"/>
          <p14:tracePt t="3554" x="2025650" y="3713163"/>
          <p14:tracePt t="3573" x="2112963" y="3713163"/>
          <p14:tracePt t="3576" x="2147888" y="3713163"/>
          <p14:tracePt t="3582" x="2174875" y="3713163"/>
          <p14:tracePt t="3592" x="2209800" y="3713163"/>
          <p14:tracePt t="3604" x="2227263" y="3713163"/>
          <p14:tracePt t="3620" x="2244725" y="3713163"/>
          <p14:tracePt t="3663" x="2252663" y="3713163"/>
          <p14:tracePt t="3693" x="2252663" y="3738563"/>
          <p14:tracePt t="3700" x="2244725" y="3748088"/>
          <p14:tracePt t="3707" x="2235200" y="3756025"/>
          <p14:tracePt t="3722" x="2217738" y="3790950"/>
          <p14:tracePt t="3727" x="2209800" y="3790950"/>
          <p14:tracePt t="3735" x="2192338" y="3800475"/>
          <p14:tracePt t="3755" x="2139950" y="3817938"/>
          <p14:tracePt t="3761" x="2112963" y="3817938"/>
          <p14:tracePt t="3769" x="2095500" y="3817938"/>
          <p14:tracePt t="3791" x="2060575" y="3817938"/>
          <p14:tracePt t="3803" x="2035175" y="3817938"/>
          <p14:tracePt t="3960" x="2035175" y="3800475"/>
          <p14:tracePt t="3973" x="2035175" y="3790950"/>
          <p14:tracePt t="3976" x="2052638" y="3783013"/>
          <p14:tracePt t="3984" x="2070100" y="3773488"/>
          <p14:tracePt t="4009" x="2105025" y="3773488"/>
          <p14:tracePt t="4023" x="2112963" y="3773488"/>
          <p14:tracePt t="4140" x="2105025" y="3773488"/>
          <p14:tracePt t="4146" x="2070100" y="3773488"/>
          <p14:tracePt t="4152" x="2025650" y="3773488"/>
          <p14:tracePt t="4175" x="1903413" y="3773488"/>
          <p14:tracePt t="4186" x="1885950" y="3773488"/>
          <p14:tracePt t="4191" x="1851025" y="3773488"/>
          <p14:tracePt t="4201" x="1816100" y="3773488"/>
          <p14:tracePt t="4206" x="1798638" y="3773488"/>
          <p14:tracePt t="4223" x="1781175" y="3773488"/>
          <p14:tracePt t="4355" x="1781175" y="3756025"/>
          <p14:tracePt t="4361" x="1798638" y="3756025"/>
          <p14:tracePt t="4370" x="1816100" y="3756025"/>
          <p14:tracePt t="4390" x="1895475" y="3756025"/>
          <p14:tracePt t="4402" x="1920875" y="3756025"/>
          <p14:tracePt t="4422" x="1973263" y="3756025"/>
          <p14:tracePt t="4434" x="2008188" y="3756025"/>
          <p14:tracePt t="4457" x="2035175" y="3756025"/>
          <p14:tracePt t="4468" x="2043113" y="3756025"/>
          <p14:tracePt t="4471" x="2052638" y="3756025"/>
          <p14:tracePt t="4486" x="2070100" y="3756025"/>
          <p14:tracePt t="4502" x="2105025" y="3756025"/>
          <p14:tracePt t="4517" x="2112963" y="3756025"/>
          <p14:tracePt t="4536" x="2130425" y="3756025"/>
          <p14:tracePt t="4552" x="2139950" y="3756025"/>
          <p14:tracePt t="4586" x="2147888" y="3756025"/>
          <p14:tracePt t="4664" x="2157413" y="3756025"/>
          <p14:tracePt t="4847" x="2165350" y="3756025"/>
          <p14:tracePt t="4855" x="2174875" y="3756025"/>
          <p14:tracePt t="4870" x="2279650" y="3756025"/>
          <p14:tracePt t="4884" x="2349500" y="3756025"/>
          <p14:tracePt t="4887" x="2409825" y="3756025"/>
          <p14:tracePt t="4904" x="2514600" y="3756025"/>
          <p14:tracePt t="4917" x="2559050" y="3756025"/>
          <p14:tracePt t="4920" x="2611438" y="3756025"/>
          <p14:tracePt t="4935" x="2654300" y="3765550"/>
          <p14:tracePt t="4950" x="2689225" y="3765550"/>
          <p14:tracePt t="4965" x="2706688" y="3765550"/>
          <p14:tracePt t="5067" x="2689225" y="3765550"/>
          <p14:tracePt t="5073" x="2671763" y="3765550"/>
          <p14:tracePt t="5085" x="2636838" y="3765550"/>
          <p14:tracePt t="5087" x="2576513" y="3765550"/>
          <p14:tracePt t="5099" x="2549525" y="3756025"/>
          <p14:tracePt t="5102" x="2514600" y="3756025"/>
          <p14:tracePt t="5118" x="2462213" y="3748088"/>
          <p14:tracePt t="5134" x="2427288" y="3748088"/>
          <p14:tracePt t="5151" x="2392363" y="3748088"/>
          <p14:tracePt t="5250" x="2384425" y="3748088"/>
          <p14:tracePt t="5466" x="2374900" y="3748088"/>
          <p14:tracePt t="5474" x="2349500" y="3756025"/>
          <p14:tracePt t="5481" x="2314575" y="3765550"/>
          <p14:tracePt t="5499" x="2182813" y="3765550"/>
          <p14:tracePt t="5503" x="2105025" y="3765550"/>
          <p14:tracePt t="5515" x="2035175" y="3765550"/>
          <p14:tracePt t="5518" x="1965325" y="3765550"/>
          <p14:tracePt t="5532" x="1903413" y="3765550"/>
          <p14:tracePt t="5534" x="1843088" y="3765550"/>
          <p14:tracePt t="5550" x="1781175" y="3765550"/>
          <p14:tracePt t="5567" x="1738313" y="3765550"/>
          <p14:tracePt t="5648" x="1738313" y="3748088"/>
          <p14:tracePt t="5656" x="1773238" y="3721100"/>
          <p14:tracePt t="5666" x="1860550" y="3686175"/>
          <p14:tracePt t="5670" x="2025650" y="3660775"/>
          <p14:tracePt t="5682" x="2209800" y="3643313"/>
          <p14:tracePt t="5699" x="2724150" y="3651250"/>
          <p14:tracePt t="5706" x="2898775" y="3695700"/>
          <p14:tracePt t="5712" x="3003550" y="3738563"/>
          <p14:tracePt t="5717" x="3048000" y="3783013"/>
          <p14:tracePt t="5727" x="3065463" y="3825875"/>
          <p14:tracePt t="5742" x="3065463" y="3930650"/>
          <p14:tracePt t="5752" x="3065463" y="4010025"/>
          <p14:tracePt t="5770" x="3030538" y="4132263"/>
          <p14:tracePt t="5774" x="2951163" y="4202113"/>
          <p14:tracePt t="5782" x="2890838" y="4246563"/>
          <p14:tracePt t="5798" x="2566988" y="4316413"/>
          <p14:tracePt t="5815" x="2192338" y="4316413"/>
          <p14:tracePt t="5831" x="1798638" y="4264025"/>
          <p14:tracePt t="5848" x="1528763" y="4184650"/>
          <p14:tracePt t="5864" x="1257300" y="4052888"/>
          <p14:tracePt t="5872" x="1152525" y="4017963"/>
          <p14:tracePt t="5884" x="1047750" y="3983038"/>
          <p14:tracePt t="5897" x="830263" y="3930650"/>
          <p14:tracePt t="5914" x="733425" y="3905250"/>
          <p14:tracePt t="5920" x="725488" y="3905250"/>
          <p14:tracePt t="5960" x="715963" y="3905250"/>
          <p14:tracePt t="5991" x="715963" y="3895725"/>
          <p14:tracePt t="6000" x="725488" y="3870325"/>
          <p14:tracePt t="6016" x="777875" y="3817938"/>
          <p14:tracePt t="6033" x="882650" y="3748088"/>
          <p14:tracePt t="6038" x="935038" y="3730625"/>
          <p14:tracePt t="6050" x="995363" y="3695700"/>
          <p14:tracePt t="6065" x="1135063" y="3668713"/>
          <p14:tracePt t="6084" x="1222375" y="3668713"/>
          <p14:tracePt t="6088" x="1257300" y="3668713"/>
          <p14:tracePt t="6098" x="1301750" y="3668713"/>
          <p14:tracePt t="6114" x="1319213" y="3668713"/>
          <p14:tracePt t="6118" x="1327150" y="3668713"/>
          <p14:tracePt t="6131" x="1336675" y="3668713"/>
          <p14:tracePt t="6133" x="1344613" y="3668713"/>
          <p14:tracePt t="6150" x="1371600" y="3686175"/>
          <p14:tracePt t="6163" x="1389063" y="3695700"/>
          <p14:tracePt t="6166" x="1397000" y="3695700"/>
          <p14:tracePt t="6184" x="1406525" y="3695700"/>
          <p14:tracePt t="6196" x="1414463" y="3695700"/>
          <p14:tracePt t="6215" x="1423988" y="3695700"/>
          <p14:tracePt t="6222" x="1441450" y="3695700"/>
          <p14:tracePt t="6240" x="1449388" y="3695700"/>
          <p14:tracePt t="6255" x="1458913" y="3703638"/>
          <p14:tracePt t="6268" x="1466850" y="3703638"/>
          <p14:tracePt t="6271" x="1476375" y="3703638"/>
          <p14:tracePt t="6282" x="1501775" y="3721100"/>
          <p14:tracePt t="6297" x="1554163" y="3730625"/>
          <p14:tracePt t="6302" x="1563688" y="3738563"/>
          <p14:tracePt t="6314" x="1598613" y="3738563"/>
          <p14:tracePt t="6335" x="1720850" y="3738563"/>
          <p14:tracePt t="6348" x="1798638" y="3713163"/>
          <p14:tracePt t="6351" x="1885950" y="3703638"/>
          <p14:tracePt t="6362" x="1982788" y="3668713"/>
          <p14:tracePt t="6383" x="2122488" y="3616325"/>
          <p14:tracePt t="6389" x="2139950" y="3598863"/>
          <p14:tracePt t="6399" x="2147888" y="3598863"/>
          <p14:tracePt t="6440" x="2157413" y="3590925"/>
          <p14:tracePt t="6569" x="2147888" y="3590925"/>
          <p14:tracePt t="6580" x="2130425" y="3598863"/>
          <p14:tracePt t="6583" x="2112963" y="3608388"/>
          <p14:tracePt t="6598" x="2078038" y="3633788"/>
          <p14:tracePt t="6607" x="2070100" y="3651250"/>
          <p14:tracePt t="6615" x="2060575" y="3668713"/>
          <p14:tracePt t="6785" x="2078038" y="3668713"/>
          <p14:tracePt t="6792" x="2087563" y="3668713"/>
          <p14:tracePt t="6800" x="2105025" y="3668713"/>
          <p14:tracePt t="6818" x="2130425" y="3668713"/>
          <p14:tracePt t="6822" x="2147888" y="3668713"/>
          <p14:tracePt t="6830" x="2157413" y="3668713"/>
          <p14:tracePt t="6838" x="2165350" y="3668713"/>
          <p14:tracePt t="6847" x="2174875" y="3668713"/>
          <p14:tracePt t="6918" x="2182813" y="3678238"/>
          <p14:tracePt t="6922" x="2174875" y="3695700"/>
          <p14:tracePt t="6931" x="2122488" y="3695700"/>
          <p14:tracePt t="6947" x="1930400" y="3713163"/>
          <p14:tracePt t="6950" x="1808163" y="3738563"/>
          <p14:tracePt t="6966" x="1581150" y="3738563"/>
          <p14:tracePt t="6979" x="1476375" y="3738563"/>
          <p14:tracePt t="6982" x="1362075" y="3738563"/>
          <p14:tracePt t="6994" x="1257300" y="3738563"/>
          <p14:tracePt t="7014" x="908050" y="3713163"/>
          <p14:tracePt t="7022" x="777875" y="3678238"/>
          <p14:tracePt t="7033" x="646113" y="3660775"/>
          <p14:tracePt t="7043" x="488950" y="3651250"/>
          <p14:tracePt t="7045" x="366713" y="3625850"/>
          <p14:tracePt t="7063" x="227013" y="3608388"/>
          <p14:tracePt t="7078" x="201613" y="3608388"/>
          <p14:tracePt t="7094" x="192088" y="3598863"/>
          <p14:tracePt t="7144" x="201613" y="3598863"/>
          <p14:tracePt t="7160" x="209550" y="3598863"/>
          <p14:tracePt t="7167" x="236538" y="3598863"/>
          <p14:tracePt t="7177" x="244475" y="3598863"/>
          <p14:tracePt t="7193" x="279400" y="3598863"/>
          <p14:tracePt t="7210" x="323850" y="3598863"/>
          <p14:tracePt t="7214" x="341313" y="3598863"/>
          <p14:tracePt t="7227" x="349250" y="3598863"/>
          <p14:tracePt t="7230" x="376238" y="3608388"/>
          <p14:tracePt t="7244" x="393700" y="3616325"/>
          <p14:tracePt t="7246" x="428625" y="3633788"/>
          <p14:tracePt t="7254" x="498475" y="3660775"/>
          <p14:tracePt t="7262" x="541338" y="3678238"/>
          <p14:tracePt t="7277" x="611188" y="3713163"/>
          <p14:tracePt t="7280" x="698500" y="3730625"/>
          <p14:tracePt t="7292" x="803275" y="3765550"/>
          <p14:tracePt t="7295" x="890588" y="3790950"/>
          <p14:tracePt t="7311" x="1144588" y="3835400"/>
          <p14:tracePt t="7318" x="1274763" y="3852863"/>
          <p14:tracePt t="7328" x="1379538" y="3860800"/>
          <p14:tracePt t="7344" x="1466850" y="3878263"/>
          <p14:tracePt t="7349" x="1476375" y="3878263"/>
          <p14:tracePt t="7431" x="1466850" y="3878263"/>
          <p14:tracePt t="7439" x="1423988" y="3878263"/>
          <p14:tracePt t="7447" x="1371600" y="3878263"/>
          <p14:tracePt t="7463" x="1239838" y="3870325"/>
          <p14:tracePt t="7481" x="1047750" y="3835400"/>
          <p14:tracePt t="7494" x="855663" y="3825875"/>
          <p14:tracePt t="7510" x="725488" y="3825875"/>
          <p14:tracePt t="7533" x="681038" y="3835400"/>
          <p14:tracePt t="7544" x="673100" y="3835400"/>
          <p14:tracePt t="7560" x="663575" y="3835400"/>
          <p14:tracePt t="7631" x="673100" y="3835400"/>
          <p14:tracePt t="7639" x="698500" y="3835400"/>
          <p14:tracePt t="7646" x="708025" y="3835400"/>
          <p14:tracePt t="7661" x="760413" y="3825875"/>
          <p14:tracePt t="7676" x="795338" y="3817938"/>
          <p14:tracePt t="7680" x="812800" y="3817938"/>
          <p14:tracePt t="7694" x="855663" y="3808413"/>
          <p14:tracePt t="7710" x="890588" y="3790950"/>
          <p14:tracePt t="7731" x="935038" y="3783013"/>
          <p14:tracePt t="7735" x="942975" y="3773488"/>
          <p14:tracePt t="7745" x="977900" y="3773488"/>
          <p14:tracePt t="7764" x="1047750" y="3765550"/>
          <p14:tracePt t="7779" x="1109663" y="3765550"/>
          <p14:tracePt t="7783" x="1144588" y="3765550"/>
          <p14:tracePt t="7793" x="1179513" y="3765550"/>
          <p14:tracePt t="7797" x="1187450" y="3765550"/>
          <p14:tracePt t="7810" x="1222375" y="3765550"/>
          <p14:tracePt t="7813" x="1231900" y="3765550"/>
          <p14:tracePt t="7827" x="1249363" y="3765550"/>
          <p14:tracePt t="7830" x="1257300" y="3765550"/>
          <p14:tracePt t="7976" x="1249363" y="3756025"/>
          <p14:tracePt t="7993" x="1239838" y="3756025"/>
          <p14:tracePt t="8015" x="1231900" y="3756025"/>
          <p14:tracePt t="8072" x="1239838" y="3756025"/>
          <p14:tracePt t="8079" x="1284288" y="3756025"/>
          <p14:tracePt t="8092" x="1354138" y="3756025"/>
          <p14:tracePt t="8095" x="1441450" y="3756025"/>
          <p14:tracePt t="8109" x="1546225" y="3783013"/>
          <p14:tracePt t="8112" x="1651000" y="3800475"/>
          <p14:tracePt t="8129" x="1816100" y="3825875"/>
          <p14:tracePt t="8133" x="1860550" y="3825875"/>
          <p14:tracePt t="8142" x="1878013" y="3825875"/>
          <p14:tracePt t="8225" x="1868488" y="3825875"/>
          <p14:tracePt t="8233" x="1851025" y="3825875"/>
          <p14:tracePt t="8241" x="1808163" y="3825875"/>
          <p14:tracePt t="8260" x="1685925" y="3800475"/>
          <p14:tracePt t="8262" x="1606550" y="3783013"/>
          <p14:tracePt t="8273" x="1546225" y="3756025"/>
          <p14:tracePt t="8291" x="1379538" y="3721100"/>
          <p14:tracePt t="8294" x="1292225" y="3686175"/>
          <p14:tracePt t="8307" x="1214438" y="3678238"/>
          <p14:tracePt t="8310" x="1144588" y="3678238"/>
          <p14:tracePt t="8323" x="1100138" y="3678238"/>
          <p14:tracePt t="8326" x="1074738" y="3678238"/>
          <p14:tracePt t="8341" x="1047750" y="3678238"/>
          <p14:tracePt t="8407" x="1057275" y="3678238"/>
          <p14:tracePt t="8415" x="1065213" y="3686175"/>
          <p14:tracePt t="8425" x="1074738" y="3686175"/>
          <p14:tracePt t="8449" x="1082675" y="3686175"/>
          <p14:tracePt t="8522" x="1092200" y="3686175"/>
          <p14:tracePt t="8625" x="1082675" y="3686175"/>
          <p14:tracePt t="8647" x="1074738" y="3686175"/>
          <p14:tracePt t="8824" x="1092200" y="3686175"/>
          <p14:tracePt t="8831" x="1135063" y="3686175"/>
          <p14:tracePt t="8841" x="1179513" y="3686175"/>
          <p14:tracePt t="8846" x="1266825" y="3686175"/>
          <p14:tracePt t="8857" x="1336675" y="3686175"/>
          <p14:tracePt t="8872" x="1476375" y="3703638"/>
          <p14:tracePt t="8889" x="1563688" y="3713163"/>
          <p14:tracePt t="8894" x="1581150" y="3730625"/>
          <p14:tracePt t="8905" x="1598613" y="3738563"/>
          <p14:tracePt t="8962" x="1554163" y="3738563"/>
          <p14:tracePt t="8976" x="1292225" y="3738563"/>
          <p14:tracePt t="8989" x="1144588" y="3738563"/>
          <p14:tracePt t="8993" x="969963" y="3730625"/>
          <p14:tracePt t="8999" x="820738" y="3713163"/>
          <p14:tracePt t="9014" x="533400" y="3713163"/>
          <p14:tracePt t="9024" x="384175" y="3713163"/>
          <p14:tracePt t="9040" x="139700" y="3713163"/>
          <p14:tracePt t="9056" x="79375" y="3713163"/>
          <p14:tracePt t="9170" x="87313" y="3713163"/>
          <p14:tracePt t="9181" x="166688" y="3713163"/>
          <p14:tracePt t="9191" x="209550" y="3713163"/>
          <p14:tracePt t="9206" x="384175" y="3713163"/>
          <p14:tracePt t="9222" x="620713" y="3713163"/>
          <p14:tracePt t="9238" x="890588" y="3713163"/>
          <p14:tracePt t="9254" x="1057275" y="3713163"/>
          <p14:tracePt t="9272" x="1092200" y="3713163"/>
          <p14:tracePt t="9288" x="1100138" y="3713163"/>
          <p14:tracePt t="9345" x="1092200" y="3713163"/>
          <p14:tracePt t="9354" x="1057275" y="3713163"/>
          <p14:tracePt t="9371" x="969963" y="3713163"/>
          <p14:tracePt t="9377" x="935038" y="3713163"/>
          <p14:tracePt t="9381" x="900113" y="3721100"/>
          <p14:tracePt t="9391" x="890588" y="3721100"/>
          <p14:tracePt t="9405" x="865188" y="3730625"/>
          <p14:tracePt t="9414" x="847725" y="3730625"/>
          <p14:tracePt t="10160" x="812800" y="3730625"/>
          <p14:tracePt t="10169" x="725488" y="3713163"/>
          <p14:tracePt t="10174" x="638175" y="3703638"/>
          <p14:tracePt t="10185" x="568325" y="3703638"/>
          <p14:tracePt t="10203" x="515938" y="3703638"/>
          <p14:tracePt t="10206" x="506413" y="3703638"/>
          <p14:tracePt t="10392" x="506413" y="3713163"/>
          <p14:tracePt t="10411" x="515938" y="3713163"/>
          <p14:tracePt t="10418" x="523875" y="3703638"/>
          <p14:tracePt t="10434" x="550863" y="3668713"/>
          <p14:tracePt t="10438" x="550863" y="3651250"/>
          <p14:tracePt t="10455" x="558800" y="3633788"/>
          <p14:tracePt t="10468" x="568325" y="3608388"/>
          <p14:tracePt t="10486" x="585788" y="3573463"/>
          <p14:tracePt t="10503" x="593725" y="3546475"/>
          <p14:tracePt t="10518" x="593725" y="3521075"/>
          <p14:tracePt t="10533" x="593725" y="3503613"/>
          <p14:tracePt t="10552" x="593725" y="3494088"/>
          <p14:tracePt t="10569" x="593725" y="3486150"/>
          <p14:tracePt t="10896" x="603250" y="3486150"/>
          <p14:tracePt t="10918" x="603250" y="3476625"/>
          <p14:tracePt t="11160" x="620713" y="3459163"/>
          <p14:tracePt t="11167" x="638175" y="3451225"/>
          <p14:tracePt t="11183" x="681038" y="3433763"/>
          <p14:tracePt t="11191" x="715963" y="3416300"/>
          <p14:tracePt t="11202" x="855663" y="3336925"/>
          <p14:tracePt t="11216" x="1973263" y="3057525"/>
          <p14:tracePt t="11223" x="2846388" y="2917825"/>
          <p14:tracePt t="11234" x="3921125" y="2795588"/>
          <p14:tracePt t="11238" x="5021263" y="2673350"/>
          <p14:tracePt t="11250" x="5938838" y="2655888"/>
          <p14:tracePt t="11255" x="6689725" y="2533650"/>
          <p14:tracePt t="11270" x="7415213" y="2428875"/>
          <p14:tracePt t="11274" x="8078788" y="2332038"/>
          <p14:tracePt t="11282" x="8602663" y="2254250"/>
          <p14:tracePt t="14523" x="9039225" y="3756025"/>
          <p14:tracePt t="14531" x="8942388" y="3721100"/>
          <p14:tracePt t="14539" x="8882063" y="3713163"/>
          <p14:tracePt t="14542" x="8820150" y="3703638"/>
          <p14:tracePt t="14554" x="8777288" y="3686175"/>
          <p14:tracePt t="14559" x="8742363" y="3686175"/>
          <p14:tracePt t="14574" x="8697913" y="3686175"/>
          <p14:tracePt t="14592" x="8680450" y="3686175"/>
          <p14:tracePt t="14599" x="8662988" y="3686175"/>
          <p14:tracePt t="14632" x="8655050" y="3695700"/>
          <p14:tracePt t="14643" x="8645525" y="3695700"/>
          <p14:tracePt t="14647" x="8637588" y="3703638"/>
          <p14:tracePt t="14664" x="8637588" y="3713163"/>
          <p14:tracePt t="14680" x="8628063" y="3721100"/>
          <p14:tracePt t="14696" x="8620125" y="3730625"/>
          <p14:tracePt t="14714" x="8602663" y="3748088"/>
          <p14:tracePt t="14720" x="8602663" y="3756025"/>
          <p14:tracePt t="14735" x="8585200" y="3765550"/>
          <p14:tracePt t="14744" x="8567738" y="3783013"/>
          <p14:tracePt t="14761" x="8558213" y="3783013"/>
          <p14:tracePt t="14775" x="8540750" y="3790950"/>
          <p14:tracePt t="14790" x="8505825" y="3817938"/>
          <p14:tracePt t="14806" x="8480425" y="3843338"/>
          <p14:tracePt t="14823" x="8445500" y="3878263"/>
          <p14:tracePt t="14839" x="8393113" y="3940175"/>
          <p14:tracePt t="14857" x="8296275" y="4010025"/>
          <p14:tracePt t="14863" x="8261350" y="4052888"/>
          <p14:tracePt t="14873" x="8235950" y="4087813"/>
          <p14:tracePt t="14889" x="8156575" y="4167188"/>
          <p14:tracePt t="14893" x="8131175" y="4194175"/>
          <p14:tracePt t="14905" x="8113713" y="4219575"/>
          <p14:tracePt t="14923" x="8061325" y="4281488"/>
          <p14:tracePt t="14927" x="8026400" y="4333875"/>
          <p14:tracePt t="14935" x="8016875" y="4359275"/>
          <p14:tracePt t="14944" x="7999413" y="4368800"/>
          <p14:tracePt t="14959" x="7981950" y="4403725"/>
          <p14:tracePt t="14972" x="7974013" y="4421188"/>
          <p14:tracePt t="14975" x="7956550" y="4446588"/>
          <p14:tracePt t="14989" x="7947025" y="4481513"/>
          <p14:tracePt t="15007" x="7939088" y="4508500"/>
          <p14:tracePt t="15031" x="7939088" y="4516438"/>
          <p14:tracePt t="15040" x="7939088" y="4533900"/>
          <p14:tracePt t="15056" x="7939088" y="4543425"/>
          <p14:tracePt t="15103" x="7939088" y="4551363"/>
          <p14:tracePt t="15122" x="7939088" y="4560888"/>
          <p14:tracePt t="15125" x="7947025" y="4560888"/>
          <p14:tracePt t="15133" x="7956550" y="4560888"/>
          <p14:tracePt t="15150" x="7981950" y="4560888"/>
          <p14:tracePt t="15171" x="8026400" y="4568825"/>
          <p14:tracePt t="15177" x="8034338" y="4568825"/>
          <p14:tracePt t="15189" x="8096250" y="4568825"/>
          <p14:tracePt t="15206" x="8183563" y="4568825"/>
          <p14:tracePt t="15222" x="8288338" y="4568825"/>
          <p14:tracePt t="15238" x="8445500" y="4516438"/>
          <p14:tracePt t="15256" x="8637588" y="4491038"/>
          <p14:tracePt t="15272" x="8916988" y="4403725"/>
          <p14:tracePt t="28854" x="8882063" y="3625850"/>
          <p14:tracePt t="28859" x="8662988" y="3573463"/>
          <p14:tracePt t="28874" x="8156575" y="3406775"/>
          <p14:tracePt t="28878" x="7807325" y="3354388"/>
          <p14:tracePt t="28886" x="7440613" y="3294063"/>
          <p14:tracePt t="28902" x="6402388" y="3127375"/>
          <p14:tracePt t="28918" x="5318125" y="2917825"/>
          <p14:tracePt t="28935" x="4235450" y="2787650"/>
          <p14:tracePt t="28951" x="3554413" y="2698750"/>
          <p14:tracePt t="28970" x="3074988" y="2628900"/>
          <p14:tracePt t="28973" x="2916238" y="2628900"/>
          <p14:tracePt t="28985" x="2759075" y="2628900"/>
          <p14:tracePt t="29002" x="2566988" y="2628900"/>
          <p14:tracePt t="29007" x="2524125" y="2646363"/>
          <p14:tracePt t="29017" x="2497138" y="2646363"/>
          <p14:tracePt t="29036" x="2489200" y="2646363"/>
          <p14:tracePt t="29112" x="2471738" y="2646363"/>
          <p14:tracePt t="29120" x="2454275" y="2655888"/>
          <p14:tracePt t="29133" x="2444750" y="2673350"/>
          <p14:tracePt t="29152" x="2419350" y="2690813"/>
          <p14:tracePt t="29168" x="2409825" y="2708275"/>
          <p14:tracePt t="29184" x="2384425" y="2743200"/>
          <p14:tracePt t="29191" x="2349500" y="2805113"/>
          <p14:tracePt t="29200" x="2322513" y="2857500"/>
          <p14:tracePt t="29217" x="2209800" y="3040063"/>
          <p14:tracePt t="29222" x="2174875" y="3144838"/>
          <p14:tracePt t="29233" x="2139950" y="3249613"/>
          <p14:tracePt t="29251" x="2043113" y="3416300"/>
          <p14:tracePt t="29257" x="2025650" y="3476625"/>
          <p14:tracePt t="29262" x="2000250" y="3529013"/>
          <p14:tracePt t="29271" x="1990725" y="3556000"/>
          <p14:tracePt t="29283" x="1982788" y="3573463"/>
          <p14:tracePt t="29285" x="1982788" y="3598863"/>
          <p14:tracePt t="29304" x="1982788" y="3608388"/>
          <p14:tracePt t="29321" x="1982788" y="3616325"/>
          <p14:tracePt t="29335" x="2025650" y="3625850"/>
          <p14:tracePt t="29349" x="2235200" y="3616325"/>
          <p14:tracePt t="29366" x="2671763" y="3468688"/>
          <p14:tracePt t="29384" x="3249613" y="3259138"/>
          <p14:tracePt t="29399" x="3930650" y="2952750"/>
          <p14:tracePt t="29416" x="4619625" y="2586038"/>
          <p14:tracePt t="29433" x="5265738" y="2289175"/>
          <p14:tracePt t="29450" x="5911850" y="2017713"/>
          <p14:tracePt t="29455" x="6218238" y="1905000"/>
          <p14:tracePt t="29466" x="6454775" y="1843088"/>
          <p14:tracePt t="29487" x="7083425" y="1598613"/>
          <p14:tracePt t="29500" x="7240588" y="1538288"/>
          <p14:tracePt t="29504" x="7432675" y="1458913"/>
          <p14:tracePt t="29516" x="7580313" y="1406525"/>
          <p14:tracePt t="29525" x="7729538" y="1371600"/>
          <p14:tracePt t="29529" x="7921625" y="1319213"/>
          <p14:tracePt t="29534" x="8131175" y="1257300"/>
          <p14:tracePt t="29553" x="8567738" y="1169988"/>
          <p14:tracePt t="29558" x="8767763" y="1127125"/>
          <p14:tracePt t="29568" x="8977313" y="10652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Sniffing WPA2 Handshakes and PMKID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Used 'sniffpmkid' / 'sniffwpa' with deauthentication to trigger new handshakes.</a:t>
            </a:r>
          </a:p>
          <a:p>
            <a:pPr>
              <a:defRPr sz="2000"/>
            </a:pPr>
            <a:r>
              <a:t>Marauder reported repeated 'Received EAPOL' messages while capturing.</a:t>
            </a:r>
          </a:p>
          <a:p>
            <a:pPr>
              <a:defRPr sz="2000"/>
            </a:pPr>
            <a:r>
              <a:t>Capture files (ap_0.pcap, eapol_0.pcap) were saved to the SD card.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3F882-1772-316F-56F2-0FE177306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745" y="2986113"/>
            <a:ext cx="3008509" cy="3871887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F214C11-703C-59C7-77B0-981A747F9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05"/>
    </mc:Choice>
    <mc:Fallback>
      <p:transition spd="slow" advTm="71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21" x="8916988" y="4298950"/>
          <p14:tracePt t="5231" x="8767763" y="4324350"/>
          <p14:tracePt t="5234" x="8575675" y="4376738"/>
          <p14:tracePt t="5242" x="8393113" y="4429125"/>
          <p14:tracePt t="5250" x="8166100" y="4481513"/>
          <p14:tracePt t="5273" x="7572375" y="4578350"/>
          <p14:tracePt t="5282" x="7423150" y="4603750"/>
          <p14:tracePt t="5305" x="7073900" y="4638675"/>
          <p14:tracePt t="5309" x="6934200" y="4638675"/>
          <p14:tracePt t="5322" x="6629400" y="4638675"/>
          <p14:tracePt t="5333" x="6445250" y="4638675"/>
          <p14:tracePt t="5349" x="6061075" y="4533900"/>
          <p14:tracePt t="5371" x="5230813" y="4298950"/>
          <p14:tracePt t="5377" x="5013325" y="4219575"/>
          <p14:tracePt t="5386" x="4803775" y="4167188"/>
          <p14:tracePt t="5399" x="4594225" y="4105275"/>
          <p14:tracePt t="5402" x="4419600" y="4062413"/>
          <p14:tracePt t="5422" x="4130675" y="3975100"/>
          <p14:tracePt t="5426" x="4017963" y="3948113"/>
          <p14:tracePt t="5434" x="3921125" y="3905250"/>
          <p14:tracePt t="5451" x="3833813" y="3895725"/>
          <p14:tracePt t="5457" x="3711575" y="3852863"/>
          <p14:tracePt t="5466" x="3659188" y="3835400"/>
          <p14:tracePt t="5490" x="3589338" y="3808413"/>
          <p14:tracePt t="5500" x="3536950" y="3790950"/>
          <p14:tracePt t="5517" x="3379788" y="3765550"/>
          <p14:tracePt t="5523" x="3275013" y="3748088"/>
          <p14:tracePt t="5533" x="3152775" y="3748088"/>
          <p14:tracePt t="5549" x="2908300" y="3695700"/>
          <p14:tracePt t="5553" x="2786063" y="3686175"/>
          <p14:tracePt t="5564" x="2671763" y="3678238"/>
          <p14:tracePt t="5589" x="2384425" y="3625850"/>
          <p14:tracePt t="5593" x="2332038" y="3625850"/>
          <p14:tracePt t="5603" x="2297113" y="3625850"/>
          <p14:tracePt t="5615" x="2270125" y="3625850"/>
          <p14:tracePt t="5631" x="2252663" y="3625850"/>
          <p14:tracePt t="5679" x="2244725" y="3608388"/>
          <p14:tracePt t="5692" x="2235200" y="3598863"/>
          <p14:tracePt t="5703" x="2235200" y="3590925"/>
          <p14:tracePt t="5763" x="2262188" y="3590925"/>
          <p14:tracePt t="5780" x="2270125" y="3590925"/>
          <p14:tracePt t="5791" x="2287588" y="3590925"/>
          <p14:tracePt t="5805" x="2305050" y="3598863"/>
          <p14:tracePt t="5856" x="2314575" y="3608388"/>
          <p14:tracePt t="5956" x="2314575" y="3616325"/>
          <p14:tracePt t="6036" x="2322513" y="3616325"/>
          <p14:tracePt t="6068" x="2332038" y="3616325"/>
          <p14:tracePt t="6080" x="2339975" y="3625850"/>
          <p14:tracePt t="6083" x="2339975" y="3633788"/>
          <p14:tracePt t="6091" x="2349500" y="3633788"/>
          <p14:tracePt t="6110" x="2357438" y="3633788"/>
          <p14:tracePt t="6124" x="2366963" y="3633788"/>
          <p14:tracePt t="6135" x="2374900" y="3643313"/>
          <p14:tracePt t="6145" x="2384425" y="3643313"/>
          <p14:tracePt t="6163" x="2436813" y="3660775"/>
          <p14:tracePt t="6169" x="2462213" y="3678238"/>
          <p14:tracePt t="6181" x="2479675" y="3686175"/>
          <p14:tracePt t="6196" x="2559050" y="3721100"/>
          <p14:tracePt t="6203" x="2601913" y="3738563"/>
          <p14:tracePt t="6210" x="2654300" y="3765550"/>
          <p14:tracePt t="6218" x="2716213" y="3808413"/>
          <p14:tracePt t="6234" x="2794000" y="3860800"/>
          <p14:tracePt t="6249" x="2855913" y="3878263"/>
          <p14:tracePt t="6254" x="2873375" y="3887788"/>
          <p14:tracePt t="6264" x="2908300" y="3905250"/>
          <p14:tracePt t="6266" x="2908300" y="3913188"/>
          <p14:tracePt t="6281" x="2916238" y="3913188"/>
          <p14:tracePt t="6287" x="2925763" y="3913188"/>
          <p14:tracePt t="6323" x="2925763" y="3922713"/>
          <p14:tracePt t="6371" x="2925763" y="3930650"/>
          <p14:tracePt t="6437" x="2925763" y="3940175"/>
          <p14:tracePt t="6501" x="2916238" y="3940175"/>
          <p14:tracePt t="6507" x="2908300" y="3940175"/>
          <p14:tracePt t="6514" x="2898775" y="3940175"/>
          <p14:tracePt t="6534" x="2890838" y="3940175"/>
          <p14:tracePt t="6538" x="2881313" y="3940175"/>
          <p14:tracePt t="6565" x="2873375" y="3940175"/>
          <p14:tracePt t="6578" x="2863850" y="3940175"/>
          <p14:tracePt t="6586" x="2846388" y="3940175"/>
          <p14:tracePt t="6616" x="2838450" y="3940175"/>
          <p14:tracePt t="6623" x="2828925" y="3940175"/>
          <p14:tracePt t="6629" x="2803525" y="3940175"/>
          <p14:tracePt t="6644" x="2768600" y="3940175"/>
          <p14:tracePt t="6649" x="2741613" y="3940175"/>
          <p14:tracePt t="6666" x="2724150" y="3940175"/>
          <p14:tracePt t="6683" x="2706688" y="3940175"/>
          <p14:tracePt t="6821" x="2716213" y="3940175"/>
          <p14:tracePt t="6829" x="2724150" y="3940175"/>
          <p14:tracePt t="6833" x="2733675" y="3940175"/>
          <p14:tracePt t="6869" x="2741613" y="3940175"/>
          <p14:tracePt t="6901" x="2741613" y="3930650"/>
          <p14:tracePt t="6974" x="2733675" y="3930650"/>
          <p14:tracePt t="6982" x="2716213" y="3930650"/>
          <p14:tracePt t="6994" x="2654300" y="3922713"/>
          <p14:tracePt t="7011" x="2541588" y="3905250"/>
          <p14:tracePt t="7017" x="2489200" y="3905250"/>
          <p14:tracePt t="7030" x="2409825" y="3905250"/>
          <p14:tracePt t="7033" x="2357438" y="3905250"/>
          <p14:tracePt t="7045" x="2297113" y="3905250"/>
          <p14:tracePt t="7063" x="2209800" y="3905250"/>
          <p14:tracePt t="7066" x="2174875" y="3905250"/>
          <p14:tracePt t="7077" x="2157413" y="3905250"/>
          <p14:tracePt t="7094" x="2130425" y="3905250"/>
          <p14:tracePt t="7097" x="2122488" y="3905250"/>
          <p14:tracePt t="7165" x="2122488" y="3895725"/>
          <p14:tracePt t="7188" x="2122488" y="3887788"/>
          <p14:tracePt t="7193" x="2122488" y="3870325"/>
          <p14:tracePt t="7213" x="2174875" y="3790950"/>
          <p14:tracePt t="7217" x="2200275" y="3765550"/>
          <p14:tracePt t="7232" x="2217738" y="3703638"/>
          <p14:tracePt t="7236" x="2244725" y="3695700"/>
          <p14:tracePt t="7246" x="2279650" y="3668713"/>
          <p14:tracePt t="7260" x="2374900" y="3633788"/>
          <p14:tracePt t="7280" x="2479675" y="3625850"/>
          <p14:tracePt t="7283" x="2559050" y="3625850"/>
          <p14:tracePt t="7294" x="2601913" y="3625850"/>
          <p14:tracePt t="7296" x="2628900" y="3625850"/>
          <p14:tracePt t="7312" x="2654300" y="3625850"/>
          <p14:tracePt t="7326" x="2671763" y="3625850"/>
          <p14:tracePt t="7355" x="2671763" y="3633788"/>
          <p14:tracePt t="7364" x="2671763" y="3651250"/>
          <p14:tracePt t="7375" x="2671763" y="3668713"/>
          <p14:tracePt t="7378" x="2671763" y="3703638"/>
          <p14:tracePt t="7394" x="2584450" y="3765550"/>
          <p14:tracePt t="7411" x="2436813" y="3790950"/>
          <p14:tracePt t="7417" x="2409825" y="3800475"/>
          <p14:tracePt t="7427" x="2384425" y="3808413"/>
          <p14:tracePt t="7443" x="2349500" y="3817938"/>
          <p14:tracePt t="7464" x="2322513" y="3825875"/>
          <p14:tracePt t="7516" x="2322513" y="3835400"/>
          <p14:tracePt t="7540" x="2322513" y="3843338"/>
          <p14:tracePt t="7550" x="2357438" y="3852863"/>
          <p14:tracePt t="7562" x="2454275" y="3887788"/>
          <p14:tracePt t="7574" x="2489200" y="3895725"/>
          <p14:tracePt t="7597" x="2636838" y="3983038"/>
          <p14:tracePt t="7601" x="2671763" y="3992563"/>
          <p14:tracePt t="7610" x="2698750" y="4000500"/>
          <p14:tracePt t="7626" x="2724150" y="4027488"/>
          <p14:tracePt t="7655" x="2724150" y="4035425"/>
          <p14:tracePt t="7662" x="2724150" y="4044950"/>
          <p14:tracePt t="7676" x="2724150" y="4052888"/>
          <p14:tracePt t="7691" x="2706688" y="4070350"/>
          <p14:tracePt t="7708" x="2636838" y="4079875"/>
          <p14:tracePt t="7725" x="2559050" y="4079875"/>
          <p14:tracePt t="7733" x="2549525" y="4079875"/>
          <p14:tracePt t="7738" x="2506663" y="4079875"/>
          <p14:tracePt t="7750" x="2454275" y="4070350"/>
          <p14:tracePt t="7757" x="2374900" y="4027488"/>
          <p14:tracePt t="7783" x="2060575" y="3895725"/>
          <p14:tracePt t="7787" x="1965325" y="3860800"/>
          <p14:tracePt t="7793" x="1912938" y="3843338"/>
          <p14:tracePt t="7811" x="1878013" y="3835400"/>
          <p14:tracePt t="7825" x="1843088" y="3808413"/>
          <p14:tracePt t="7842" x="1790700" y="3783013"/>
          <p14:tracePt t="7861" x="1781175" y="3773488"/>
          <p14:tracePt t="7865" x="1773238" y="3765550"/>
          <p14:tracePt t="7910" x="1773238" y="3756025"/>
          <p14:tracePt t="7922" x="1773238" y="3748088"/>
          <p14:tracePt t="7963" x="1773238" y="3738563"/>
          <p14:tracePt t="7979" x="1790700" y="3738563"/>
          <p14:tracePt t="7986" x="1808163" y="3738563"/>
          <p14:tracePt t="7997" x="1825625" y="3738563"/>
          <p14:tracePt t="8001" x="1860550" y="3748088"/>
          <p14:tracePt t="8010" x="1895475" y="3756025"/>
          <p14:tracePt t="8028" x="2008188" y="3808413"/>
          <p14:tracePt t="8050" x="2252663" y="3913188"/>
          <p14:tracePt t="8063" x="2374900" y="3975100"/>
          <p14:tracePt t="8074" x="2601913" y="4044950"/>
          <p14:tracePt t="8099" x="2873375" y="4159250"/>
          <p14:tracePt t="8110" x="2925763" y="4194175"/>
          <p14:tracePt t="8113" x="2943225" y="4202113"/>
          <p14:tracePt t="8126" x="2960688" y="4202113"/>
          <p14:tracePt t="8141" x="2960688" y="4211638"/>
          <p14:tracePt t="8146" x="2968625" y="4219575"/>
          <p14:tracePt t="8243" x="2968625" y="4229100"/>
          <p14:tracePt t="8268" x="2960688" y="4229100"/>
          <p14:tracePt t="8276" x="2943225" y="4229100"/>
          <p14:tracePt t="8291" x="2881313" y="4229100"/>
          <p14:tracePt t="8307" x="2803525" y="4229100"/>
          <p14:tracePt t="8324" x="2724150" y="4202113"/>
          <p14:tracePt t="8340" x="2663825" y="4184650"/>
          <p14:tracePt t="8346" x="2636838" y="4176713"/>
          <p14:tracePt t="8356" x="2601913" y="4167188"/>
          <p14:tracePt t="8376" x="2593975" y="4167188"/>
          <p14:tracePt t="8495" x="2619375" y="4167188"/>
          <p14:tracePt t="8503" x="2654300" y="4167188"/>
          <p14:tracePt t="8511" x="2681288" y="4167188"/>
          <p14:tracePt t="8525" x="2803525" y="4167188"/>
          <p14:tracePt t="8531" x="2846388" y="4167188"/>
          <p14:tracePt t="8543" x="2863850" y="4167188"/>
          <p14:tracePt t="8546" x="2890838" y="4167188"/>
          <p14:tracePt t="8554" x="2908300" y="4167188"/>
          <p14:tracePt t="8604" x="2898775" y="4167188"/>
          <p14:tracePt t="8617" x="2724150" y="4132263"/>
          <p14:tracePt t="8626" x="2619375" y="4097338"/>
          <p14:tracePt t="8646" x="2366963" y="4035425"/>
          <p14:tracePt t="8652" x="2279650" y="4035425"/>
          <p14:tracePt t="8664" x="2217738" y="4017963"/>
          <p14:tracePt t="8675" x="2070100" y="4010025"/>
          <p14:tracePt t="8683" x="2043113" y="4000500"/>
          <p14:tracePt t="8689" x="2017713" y="4000500"/>
          <p14:tracePt t="8745" x="2017713" y="4010025"/>
          <p14:tracePt t="8760" x="2025650" y="4027488"/>
          <p14:tracePt t="8764" x="2078038" y="4052888"/>
          <p14:tracePt t="8769" x="2112963" y="4070350"/>
          <p14:tracePt t="8780" x="2174875" y="4114800"/>
          <p14:tracePt t="8787" x="2270125" y="4167188"/>
          <p14:tracePt t="8805" x="2444750" y="4254500"/>
          <p14:tracePt t="8823" x="2706688" y="4394200"/>
          <p14:tracePt t="8825" x="2838450" y="4456113"/>
          <p14:tracePt t="8839" x="2960688" y="4498975"/>
          <p14:tracePt t="8843" x="3082925" y="4551363"/>
          <p14:tracePt t="8858" x="3309938" y="4630738"/>
          <p14:tracePt t="8878" x="3449638" y="4683125"/>
          <p14:tracePt t="8890" x="3502025" y="4691063"/>
          <p14:tracePt t="8980" x="3484563" y="4691063"/>
          <p14:tracePt t="8992" x="3476625" y="4691063"/>
          <p14:tracePt t="9005" x="3441700" y="4691063"/>
          <p14:tracePt t="9021" x="3362325" y="4691063"/>
          <p14:tracePt t="9039" x="3240088" y="4691063"/>
          <p14:tracePt t="9042" x="3152775" y="4683125"/>
          <p14:tracePt t="9055" x="3065463" y="4656138"/>
          <p14:tracePt t="9059" x="2968625" y="4621213"/>
          <p14:tracePt t="9071" x="2881313" y="4603750"/>
          <p14:tracePt t="9073" x="2786063" y="4578350"/>
          <p14:tracePt t="9089" x="2724150" y="4568825"/>
          <p14:tracePt t="9093" x="2681288" y="4560888"/>
          <p14:tracePt t="9108" x="2584450" y="4516438"/>
          <p14:tracePt t="9121" x="2524125" y="4508500"/>
          <p14:tracePt t="9182" x="2514600" y="4498975"/>
          <p14:tracePt t="9262" x="2541588" y="4498975"/>
          <p14:tracePt t="9276" x="2566988" y="4498975"/>
          <p14:tracePt t="9282" x="2593975" y="4498975"/>
          <p14:tracePt t="9293" x="2636838" y="4516438"/>
          <p14:tracePt t="9304" x="2681288" y="4516438"/>
          <p14:tracePt t="9308" x="2724150" y="4533900"/>
          <p14:tracePt t="9326" x="2890838" y="4551363"/>
          <p14:tracePt t="9331" x="2995613" y="4578350"/>
          <p14:tracePt t="9338" x="3117850" y="4595813"/>
          <p14:tracePt t="9358" x="3362325" y="4630738"/>
          <p14:tracePt t="9362" x="3511550" y="4648200"/>
          <p14:tracePt t="9374" x="3659188" y="4656138"/>
          <p14:tracePt t="9391" x="3948113" y="4708525"/>
          <p14:tracePt t="9394" x="4078288" y="4718050"/>
          <p14:tracePt t="9403" x="4210050" y="4718050"/>
          <p14:tracePt t="9427" x="4497388" y="4718050"/>
          <p14:tracePt t="9439" x="4576763" y="4718050"/>
          <p14:tracePt t="9441" x="4619625" y="4718050"/>
          <p14:tracePt t="9455" x="4637088" y="4718050"/>
          <p14:tracePt t="9581" x="4619625" y="4718050"/>
          <p14:tracePt t="9589" x="4567238" y="4718050"/>
          <p14:tracePt t="9604" x="4445000" y="4718050"/>
          <p14:tracePt t="9610" x="4375150" y="4718050"/>
          <p14:tracePt t="9620" x="4314825" y="4718050"/>
          <p14:tracePt t="9640" x="4235450" y="4718050"/>
          <p14:tracePt t="9644" x="4210050" y="4718050"/>
          <p14:tracePt t="9655" x="4175125" y="4708525"/>
          <p14:tracePt t="9659" x="4122738" y="4708525"/>
          <p14:tracePt t="9673" x="4087813" y="4708525"/>
          <p14:tracePt t="9687" x="4078288" y="4708525"/>
          <p14:tracePt t="10358" x="4078288" y="4700588"/>
          <p14:tracePt t="10367" x="4087813" y="4656138"/>
          <p14:tracePt t="10370" x="4087813" y="4613275"/>
          <p14:tracePt t="10388" x="4087813" y="4464050"/>
          <p14:tracePt t="10394" x="4087813" y="4411663"/>
          <p14:tracePt t="10401" x="4087813" y="4324350"/>
          <p14:tracePt t="10423" x="4087813" y="4246563"/>
          <p14:tracePt t="10434" x="4087813" y="4211638"/>
          <p14:tracePt t="10787" x="4095750" y="4202113"/>
          <p14:tracePt t="10795" x="4095750" y="4194175"/>
          <p14:tracePt t="10803" x="4095750" y="4184650"/>
          <p14:tracePt t="10818" x="4105275" y="4167188"/>
          <p14:tracePt t="10834" x="4113213" y="4149725"/>
          <p14:tracePt t="10851" x="4113213" y="4132263"/>
          <p14:tracePt t="10857" x="4122738" y="4124325"/>
          <p14:tracePt t="10878" x="4130675" y="4087813"/>
          <p14:tracePt t="10902" x="4140200" y="4052888"/>
          <p14:tracePt t="10915" x="4140200" y="4035425"/>
          <p14:tracePt t="10923" x="4140200" y="4027488"/>
          <p14:tracePt t="10948" x="4140200" y="4017963"/>
          <p14:tracePt t="10957" x="4148138" y="4000500"/>
          <p14:tracePt t="11148" x="4148138" y="4017963"/>
          <p14:tracePt t="11188" x="4148138" y="4027488"/>
          <p14:tracePt t="11204" x="4148138" y="4035425"/>
          <p14:tracePt t="11550" x="4157663" y="4035425"/>
          <p14:tracePt t="11555" x="4175125" y="4035425"/>
          <p14:tracePt t="11564" x="4192588" y="4035425"/>
          <p14:tracePt t="11588" x="4332288" y="3957638"/>
          <p14:tracePt t="11597" x="4392613" y="3922713"/>
          <p14:tracePt t="11601" x="4471988" y="3878263"/>
          <p14:tracePt t="11616" x="4567238" y="3825875"/>
          <p14:tracePt t="11618" x="4672013" y="3765550"/>
          <p14:tracePt t="11635" x="4899025" y="3643313"/>
          <p14:tracePt t="11642" x="5021263" y="3556000"/>
          <p14:tracePt t="11650" x="5160963" y="3494088"/>
          <p14:tracePt t="11668" x="5362575" y="3381375"/>
          <p14:tracePt t="11673" x="5414963" y="3346450"/>
          <p14:tracePt t="11682" x="5467350" y="3302000"/>
          <p14:tracePt t="11704" x="5572125" y="3224213"/>
          <p14:tracePt t="11715" x="5632450" y="3179763"/>
          <p14:tracePt t="11731" x="5667375" y="3154363"/>
          <p14:tracePt t="11748" x="5694363" y="3136900"/>
          <p14:tracePt t="11954" x="5694363" y="3127375"/>
          <p14:tracePt t="11968" x="5684838" y="3127375"/>
          <p14:tracePt t="11987" x="5676900" y="3127375"/>
          <p14:tracePt t="12004" x="5659438" y="3127375"/>
          <p14:tracePt t="12037" x="5649913" y="3127375"/>
          <p14:tracePt t="12178" x="5641975" y="3127375"/>
          <p14:tracePt t="12220" x="5632450" y="3136900"/>
          <p14:tracePt t="12229" x="5624513" y="3144838"/>
          <p14:tracePt t="12244" x="5624513" y="3154363"/>
          <p14:tracePt t="12252" x="5614988" y="3162300"/>
          <p14:tracePt t="12276" x="5614988" y="3171825"/>
          <p14:tracePt t="12285" x="5614988" y="3179763"/>
          <p14:tracePt t="12300" x="5614988" y="3189288"/>
          <p14:tracePt t="12367" x="5614988" y="3197225"/>
          <p14:tracePt t="12375" x="5624513" y="3214688"/>
          <p14:tracePt t="12386" x="5746750" y="3276600"/>
          <p14:tracePt t="12398" x="5851525" y="3319463"/>
          <p14:tracePt t="12413" x="6165850" y="3441700"/>
          <p14:tracePt t="12422" x="6402388" y="3486150"/>
          <p14:tracePt t="12427" x="6611938" y="3546475"/>
          <p14:tracePt t="12436" x="6908800" y="3633788"/>
          <p14:tracePt t="12447" x="7170738" y="3695700"/>
          <p14:tracePt t="12449" x="7519988" y="3790950"/>
          <p14:tracePt t="12463" x="7904163" y="3870325"/>
          <p14:tracePt t="12466" x="8366125" y="3965575"/>
          <p14:tracePt t="12483" x="9109075" y="4176713"/>
          <p14:tracePt t="13469" x="8305800" y="4194175"/>
          <p14:tracePt t="13474" x="7537450" y="4194175"/>
          <p14:tracePt t="13492" x="6262688" y="4194175"/>
          <p14:tracePt t="13508" x="5405438" y="4194175"/>
          <p14:tracePt t="13528" x="5021263" y="4194175"/>
          <p14:tracePt t="13531" x="4881563" y="4176713"/>
          <p14:tracePt t="13542" x="4786313" y="4159250"/>
          <p14:tracePt t="13548" x="4724400" y="4149725"/>
          <p14:tracePt t="13559" x="4716463" y="4149725"/>
          <p14:tracePt t="13563" x="4706938" y="4149725"/>
          <p14:tracePt t="13581" x="4689475" y="4141788"/>
          <p14:tracePt t="13619" x="4672013" y="4141788"/>
          <p14:tracePt t="13628" x="4664075" y="4132263"/>
          <p14:tracePt t="13647" x="4654550" y="4124325"/>
          <p14:tracePt t="13662" x="4637088" y="4114800"/>
          <p14:tracePt t="13675" x="4611688" y="4114800"/>
          <p14:tracePt t="13699" x="4602163" y="4105275"/>
          <p14:tracePt t="13714" x="4594225" y="4097338"/>
          <p14:tracePt t="13741" x="4584700" y="4097338"/>
          <p14:tracePt t="13748" x="4576763" y="4097338"/>
          <p14:tracePt t="13757" x="4532313" y="4097338"/>
          <p14:tracePt t="13775" x="4367213" y="4087813"/>
          <p14:tracePt t="13778" x="4270375" y="4079875"/>
          <p14:tracePt t="13792" x="4165600" y="4079875"/>
          <p14:tracePt t="13794" x="4052888" y="4079875"/>
          <p14:tracePt t="13808" x="3930650" y="4079875"/>
          <p14:tracePt t="13810" x="3798888" y="4079875"/>
          <p14:tracePt t="13825" x="3529013" y="4035425"/>
          <p14:tracePt t="13842" x="3336925" y="4035425"/>
          <p14:tracePt t="13859" x="3249613" y="4035425"/>
          <p14:tracePt t="13876" x="3240088" y="4035425"/>
          <p14:tracePt t="13916" x="3232150" y="4035425"/>
          <p14:tracePt t="13940" x="3232150" y="4017963"/>
          <p14:tracePt t="13946" x="3249613" y="3992563"/>
          <p14:tracePt t="13957" x="3275013" y="3965575"/>
          <p14:tracePt t="13974" x="3397250" y="3852863"/>
          <p14:tracePt t="13991" x="3598863" y="3695700"/>
          <p14:tracePt t="13996" x="3694113" y="3598863"/>
          <p14:tracePt t="14007" x="3763963" y="3529013"/>
          <p14:tracePt t="14011" x="3816350" y="3476625"/>
          <p14:tracePt t="14028" x="3895725" y="3381375"/>
          <p14:tracePt t="14032" x="3913188" y="3381375"/>
          <p14:tracePt t="14044" x="3948113" y="3381375"/>
          <p14:tracePt t="14058" x="4035425" y="3381375"/>
          <p14:tracePt t="14075" x="4105275" y="3416300"/>
          <p14:tracePt t="14096" x="4113213" y="3424238"/>
          <p14:tracePt t="14109" x="4122738" y="3433763"/>
          <p14:tracePt t="14130" x="4130675" y="3433763"/>
          <p14:tracePt t="14162" x="4140200" y="3433763"/>
          <p14:tracePt t="14545" x="4140200" y="3424238"/>
          <p14:tracePt t="14770" x="4130675" y="3416300"/>
          <p14:tracePt t="14930" x="4122738" y="3406775"/>
          <p14:tracePt t="14955" x="4122738" y="3398838"/>
          <p14:tracePt t="14979" x="4113213" y="3398838"/>
          <p14:tracePt t="14994" x="4095750" y="3389313"/>
          <p14:tracePt t="15062" x="4087813" y="3389313"/>
          <p14:tracePt t="15068" x="4087813" y="3398838"/>
          <p14:tracePt t="15077" x="4087813" y="3424238"/>
          <p14:tracePt t="15087" x="4087813" y="3433763"/>
          <p14:tracePt t="15104" x="4113213" y="3451225"/>
          <p14:tracePt t="15105" x="4140200" y="3451225"/>
          <p14:tracePt t="15127" x="4157663" y="3459163"/>
          <p14:tracePt t="15138" x="4165600" y="3468688"/>
          <p14:tracePt t="15173" x="4175125" y="3468688"/>
          <p14:tracePt t="15179" x="4183063" y="3468688"/>
          <p14:tracePt t="15195" x="4210050" y="3468688"/>
          <p14:tracePt t="15211" x="4244975" y="3468688"/>
          <p14:tracePt t="15267" x="4252913" y="3468688"/>
          <p14:tracePt t="15292" x="4252913" y="3476625"/>
          <p14:tracePt t="15308" x="4252913" y="3494088"/>
          <p14:tracePt t="15313" x="4252913" y="3503613"/>
          <p14:tracePt t="15331" x="4252913" y="3511550"/>
          <p14:tracePt t="15348" x="4252913" y="3529013"/>
          <p14:tracePt t="15354" x="4262438" y="3529013"/>
          <p14:tracePt t="15379" x="4270375" y="3546475"/>
          <p14:tracePt t="15659" x="4270375" y="3556000"/>
          <p14:tracePt t="15668" x="4279900" y="3563938"/>
          <p14:tracePt t="15684" x="4279900" y="3573463"/>
          <p14:tracePt t="15692" x="4279900" y="3581400"/>
          <p14:tracePt t="15707" x="4279900" y="3598863"/>
          <p14:tracePt t="15722" x="4279900" y="3608388"/>
          <p14:tracePt t="15725" x="4279900" y="3633788"/>
          <p14:tracePt t="15738" x="4270375" y="3678238"/>
          <p14:tracePt t="15754" x="4262438" y="3721100"/>
          <p14:tracePt t="15770" x="4252913" y="3756025"/>
          <p14:tracePt t="15787" x="4244975" y="3790950"/>
          <p14:tracePt t="15802" x="4244975" y="3800475"/>
          <p14:tracePt t="15807" x="4244975" y="3817938"/>
          <p14:tracePt t="15811" x="4244975" y="3835400"/>
          <p14:tracePt t="15821" x="4244975" y="3852863"/>
          <p14:tracePt t="15835" x="4235450" y="3870325"/>
          <p14:tracePt t="15853" x="4235450" y="3887788"/>
          <p14:tracePt t="15869" x="4235450" y="3895725"/>
          <p14:tracePt t="15888" x="4217988" y="3905250"/>
          <p14:tracePt t="15891" x="4210050" y="3905250"/>
          <p14:tracePt t="15904" x="4183063" y="3922713"/>
          <p14:tracePt t="15905" x="4165600" y="3940175"/>
          <p14:tracePt t="15913" x="4130675" y="3948113"/>
          <p14:tracePt t="15922" x="4105275" y="3965575"/>
          <p14:tracePt t="15935" x="4095750" y="3975100"/>
          <p14:tracePt t="15954" x="4087813" y="3975100"/>
          <p14:tracePt t="15986" x="4070350" y="3983038"/>
          <p14:tracePt t="16002" x="4052888" y="3992563"/>
          <p14:tracePt t="16011" x="4017963" y="4017963"/>
          <p14:tracePt t="16020" x="3965575" y="4044950"/>
          <p14:tracePt t="16034" x="3948113" y="4070350"/>
          <p14:tracePt t="16051" x="3938588" y="4079875"/>
          <p14:tracePt t="16068" x="3938588" y="4097338"/>
          <p14:tracePt t="16085" x="3921125" y="4124325"/>
          <p14:tracePt t="16106" x="3903663" y="4176713"/>
          <p14:tracePt t="16118" x="3903663" y="4184650"/>
          <p14:tracePt t="16121" x="3895725" y="4194175"/>
          <p14:tracePt t="16635" x="3895725" y="4176713"/>
          <p14:tracePt t="16642" x="3895725" y="4141788"/>
          <p14:tracePt t="16653" x="3895725" y="4105275"/>
          <p14:tracePt t="16668" x="3895725" y="4044950"/>
          <p14:tracePt t="16685" x="3895725" y="3992563"/>
          <p14:tracePt t="16701" x="3895725" y="3983038"/>
          <p14:tracePt t="18050" x="3895725" y="3975100"/>
          <p14:tracePt t="18059" x="3895725" y="3957638"/>
          <p14:tracePt t="18075" x="3895725" y="3940175"/>
          <p14:tracePt t="18083" x="3895725" y="3930650"/>
          <p14:tracePt t="18115" x="3895725" y="3922713"/>
          <p14:tracePt t="18187" x="3895725" y="3913188"/>
          <p14:tracePt t="18202" x="3930650" y="3913188"/>
          <p14:tracePt t="18214" x="3965575" y="3913188"/>
          <p14:tracePt t="18231" x="4070350" y="4010025"/>
          <p14:tracePt t="18234" x="4105275" y="4044950"/>
          <p14:tracePt t="18246" x="4130675" y="4062413"/>
          <p14:tracePt t="18249" x="4140200" y="4079875"/>
          <p14:tracePt t="18266" x="4140200" y="4087813"/>
          <p14:tracePt t="18282" x="4140200" y="4097338"/>
          <p14:tracePt t="18295" x="4140200" y="4105275"/>
          <p14:tracePt t="18315" x="4140200" y="4114800"/>
          <p14:tracePt t="18330" x="4140200" y="4149725"/>
          <p14:tracePt t="18346" x="4140200" y="4184650"/>
          <p14:tracePt t="18364" x="4140200" y="4211638"/>
          <p14:tracePt t="18378" x="4140200" y="4219575"/>
          <p14:tracePt t="18381" x="4140200" y="4246563"/>
          <p14:tracePt t="18384" x="4140200" y="4254500"/>
          <p14:tracePt t="18394" x="4140200" y="4264025"/>
          <p14:tracePt t="18537" x="4157663" y="4237038"/>
          <p14:tracePt t="18555" x="4165600" y="4219575"/>
          <p14:tracePt t="18754" x="4175125" y="4202113"/>
          <p14:tracePt t="18762" x="4175125" y="4194175"/>
          <p14:tracePt t="18772" x="4183063" y="4176713"/>
          <p14:tracePt t="18787" x="4183063" y="4167188"/>
          <p14:tracePt t="18796" x="4183063" y="4159250"/>
          <p14:tracePt t="18815" x="4192588" y="4141788"/>
          <p14:tracePt t="18829" x="4192588" y="4132263"/>
          <p14:tracePt t="18849" x="4192588" y="4097338"/>
          <p14:tracePt t="18862" x="4192588" y="4087813"/>
          <p14:tracePt t="18866" x="4192588" y="4079875"/>
          <p14:tracePt t="18894" x="4192588" y="4062413"/>
          <p14:tracePt t="19274" x="4192588" y="4070350"/>
          <p14:tracePt t="19300" x="4192588" y="4079875"/>
          <p14:tracePt t="19314" x="4192588" y="4087813"/>
          <p14:tracePt t="19341" x="4192588" y="4105275"/>
          <p14:tracePt t="19562" x="4192588" y="4097338"/>
          <p14:tracePt t="19570" x="4192588" y="4087813"/>
          <p14:tracePt t="19748" x="4192588" y="4079875"/>
          <p14:tracePt t="19754" x="4192588" y="4052888"/>
          <p14:tracePt t="19763" x="4192588" y="4035425"/>
          <p14:tracePt t="19775" x="4192588" y="3983038"/>
          <p14:tracePt t="19777" x="4192588" y="3948113"/>
          <p14:tracePt t="19792" x="4192588" y="3922713"/>
          <p14:tracePt t="19794" x="4192588" y="3878263"/>
          <p14:tracePt t="19808" x="4192588" y="3843338"/>
          <p14:tracePt t="19812" x="4192588" y="3825875"/>
          <p14:tracePt t="19823" x="4192588" y="3790950"/>
          <p14:tracePt t="19843" x="4192588" y="3773488"/>
          <p14:tracePt t="19860" x="4192588" y="3756025"/>
          <p14:tracePt t="19875" x="4192588" y="3748088"/>
          <p14:tracePt t="19892" x="4192588" y="3738563"/>
          <p14:tracePt t="19910" x="4192588" y="3721100"/>
          <p14:tracePt t="19925" x="4192588" y="3713163"/>
          <p14:tracePt t="19942" x="4192588" y="3703638"/>
          <p14:tracePt t="19945" x="4192588" y="3695700"/>
          <p14:tracePt t="19965" x="4192588" y="3678238"/>
          <p14:tracePt t="20060" x="4200525" y="3668713"/>
          <p14:tracePt t="20076" x="4200525" y="3660775"/>
          <p14:tracePt t="20081" x="4200525" y="3643313"/>
          <p14:tracePt t="20095" x="4200525" y="3633788"/>
          <p14:tracePt t="20110" x="4200525" y="3608388"/>
          <p14:tracePt t="20125" x="4200525" y="3598863"/>
          <p14:tracePt t="20147" x="4200525" y="3581400"/>
          <p14:tracePt t="20306" x="4200525" y="3573463"/>
          <p14:tracePt t="20425" x="4183063" y="3581400"/>
          <p14:tracePt t="20433" x="4175125" y="3581400"/>
          <p14:tracePt t="20441" x="4175125" y="3590925"/>
          <p14:tracePt t="20466" x="4165600" y="3590925"/>
          <p14:tracePt t="20482" x="4157663" y="3598863"/>
          <p14:tracePt t="20523" x="4157663" y="3616325"/>
          <p14:tracePt t="20546" x="4140200" y="3625850"/>
          <p14:tracePt t="20562" x="4130675" y="3651250"/>
          <p14:tracePt t="20578" x="4122738" y="3668713"/>
          <p14:tracePt t="20604" x="4113213" y="3686175"/>
          <p14:tracePt t="20619" x="4095750" y="3703638"/>
          <p14:tracePt t="20626" x="4095750" y="3713163"/>
          <p14:tracePt t="20658" x="4095750" y="3721100"/>
          <p14:tracePt t="20762" x="4095750" y="3730625"/>
          <p14:tracePt t="20770" x="4087813" y="3748088"/>
          <p14:tracePt t="20778" x="4087813" y="3756025"/>
          <p14:tracePt t="20788" x="4078288" y="3773488"/>
          <p14:tracePt t="20806" x="4052888" y="3808413"/>
          <p14:tracePt t="20812" x="4052888" y="3825875"/>
          <p14:tracePt t="20827" x="4017963" y="3878263"/>
          <p14:tracePt t="20837" x="4008438" y="3905250"/>
          <p14:tracePt t="20856" x="4000500" y="3922713"/>
          <p14:tracePt t="20877" x="3983038" y="3940175"/>
          <p14:tracePt t="20890" x="3983038" y="3948113"/>
          <p14:tracePt t="21074" x="3983038" y="3930650"/>
          <p14:tracePt t="21090" x="3983038" y="3913188"/>
          <p14:tracePt t="21099" x="3983038" y="3905250"/>
          <p14:tracePt t="21105" x="3983038" y="3895725"/>
          <p14:tracePt t="21123" x="3990975" y="3870325"/>
          <p14:tracePt t="21138" x="4000500" y="3843338"/>
          <p14:tracePt t="21157" x="4000500" y="3835400"/>
          <p14:tracePt t="21171" x="4000500" y="3825875"/>
          <p14:tracePt t="21189" x="4008438" y="3817938"/>
          <p14:tracePt t="21563" x="4008438" y="3825875"/>
          <p14:tracePt t="21570" x="4008438" y="3835400"/>
          <p14:tracePt t="21578" x="4000500" y="3860800"/>
          <p14:tracePt t="21588" x="3983038" y="3887788"/>
          <p14:tracePt t="21604" x="3973513" y="3922713"/>
          <p14:tracePt t="21621" x="3965575" y="3965575"/>
          <p14:tracePt t="21625" x="3965575" y="3983038"/>
          <p14:tracePt t="21638" x="3965575" y="4017963"/>
          <p14:tracePt t="21641" x="3965575" y="4027488"/>
          <p14:tracePt t="21653" x="3965575" y="4052888"/>
          <p14:tracePt t="21671" x="3965575" y="4087813"/>
          <p14:tracePt t="21677" x="3965575" y="4097338"/>
          <p14:tracePt t="22051" x="3965575" y="4105275"/>
          <p14:tracePt t="22762" x="3965575" y="4097338"/>
          <p14:tracePt t="22767" x="3973513" y="4070350"/>
          <p14:tracePt t="22769" x="3983038" y="4062413"/>
          <p14:tracePt t="22778" x="3983038" y="4035425"/>
          <p14:tracePt t="22787" x="3990975" y="4017963"/>
          <p14:tracePt t="22802" x="4000500" y="3992563"/>
          <p14:tracePt t="22819" x="4000500" y="3957638"/>
          <p14:tracePt t="22834" x="4008438" y="3930650"/>
          <p14:tracePt t="22851" x="4008438" y="3922713"/>
          <p14:tracePt t="22899" x="4008438" y="3913188"/>
          <p14:tracePt t="22914" x="4008438" y="3922713"/>
          <p14:tracePt t="22959" x="4008438" y="3940175"/>
          <p14:tracePt t="23086" x="4008438" y="3930650"/>
          <p14:tracePt t="23092" x="4008438" y="3922713"/>
          <p14:tracePt t="23107" x="4008438" y="3913188"/>
          <p14:tracePt t="23118" x="4008438" y="3887788"/>
          <p14:tracePt t="23139" x="4008438" y="3870325"/>
          <p14:tracePt t="23157" x="4025900" y="3817938"/>
          <p14:tracePt t="23161" x="4035425" y="3800475"/>
          <p14:tracePt t="23169" x="4035425" y="3756025"/>
          <p14:tracePt t="23183" x="4052888" y="3738563"/>
          <p14:tracePt t="23186" x="4060825" y="3713163"/>
          <p14:tracePt t="23200" x="4070350" y="3678238"/>
          <p14:tracePt t="23202" x="4078288" y="3643313"/>
          <p14:tracePt t="23215" x="4105275" y="3616325"/>
          <p14:tracePt t="23217" x="4113213" y="3598863"/>
          <p14:tracePt t="23232" x="4122738" y="3581400"/>
          <p14:tracePt t="23234" x="4148138" y="3556000"/>
          <p14:tracePt t="23250" x="4217988" y="3529013"/>
          <p14:tracePt t="23266" x="4314825" y="3503613"/>
          <p14:tracePt t="23283" x="4497388" y="3486150"/>
          <p14:tracePt t="23299" x="4699000" y="3451225"/>
          <p14:tracePt t="23315" x="4881563" y="3433763"/>
          <p14:tracePt t="23331" x="5003800" y="3389313"/>
          <p14:tracePt t="23349" x="5100638" y="3346450"/>
          <p14:tracePt t="23353" x="5153025" y="3328988"/>
          <p14:tracePt t="23365" x="5187950" y="3311525"/>
          <p14:tracePt t="23382" x="5213350" y="3302000"/>
          <p14:tracePt t="23387" x="5222875" y="3302000"/>
          <p14:tracePt t="23398" x="5240338" y="3294063"/>
          <p14:tracePt t="23420" x="5257800" y="3276600"/>
          <p14:tracePt t="23457" x="5265738" y="3276600"/>
          <p14:tracePt t="27172" x="5257800" y="3267075"/>
          <p14:tracePt t="27588" x="5257800" y="3249613"/>
          <p14:tracePt t="27598" x="5257800" y="3232150"/>
          <p14:tracePt t="27604" x="5257800" y="3206750"/>
          <p14:tracePt t="27625" x="5248275" y="3127375"/>
          <p14:tracePt t="27642" x="5248275" y="3092450"/>
          <p14:tracePt t="27653" x="5240338" y="3074988"/>
          <p14:tracePt t="27671" x="5230813" y="3040063"/>
          <p14:tracePt t="27674" x="5230813" y="3022600"/>
          <p14:tracePt t="27687" x="5230813" y="3014663"/>
          <p14:tracePt t="27690" x="5230813" y="3005138"/>
          <p14:tracePt t="28080" x="5265738" y="3005138"/>
          <p14:tracePt t="28089" x="5397500" y="3074988"/>
          <p14:tracePt t="28103" x="5422900" y="3092450"/>
          <p14:tracePt t="28106" x="5440363" y="3119438"/>
          <p14:tracePt t="28123" x="5449888" y="3154363"/>
          <p14:tracePt t="28136" x="5457825" y="3171825"/>
          <p14:tracePt t="28141" x="5457825" y="3206750"/>
          <p14:tracePt t="28147" x="5457825" y="3241675"/>
          <p14:tracePt t="28154" x="5457825" y="3284538"/>
          <p14:tracePt t="28164" x="5457825" y="3328988"/>
          <p14:tracePt t="28169" x="5457825" y="3371850"/>
          <p14:tracePt t="28178" x="5457825" y="3416300"/>
          <p14:tracePt t="28185" x="5457825" y="3451225"/>
          <p14:tracePt t="28203" x="5457825" y="3476625"/>
          <p14:tracePt t="28223" x="5457825" y="3486150"/>
          <p14:tracePt t="28447" x="5457825" y="3503613"/>
          <p14:tracePt t="28458" x="5457825" y="3563938"/>
          <p14:tracePt t="28467" x="5457825" y="3608388"/>
          <p14:tracePt t="28486" x="5457825" y="3738563"/>
          <p14:tracePt t="28490" x="5457825" y="3800475"/>
          <p14:tracePt t="28502" x="5457825" y="3860800"/>
          <p14:tracePt t="28506" x="5457825" y="3905250"/>
          <p14:tracePt t="28518" x="5457825" y="3948113"/>
          <p14:tracePt t="28521" x="5457825" y="3975100"/>
          <p14:tracePt t="28534" x="5467350" y="4000500"/>
          <p14:tracePt t="28566" x="5475288" y="4000500"/>
          <p14:tracePt t="28627" x="5484813" y="3983038"/>
          <p14:tracePt t="28638" x="5484813" y="3975100"/>
          <p14:tracePt t="28656" x="5492750" y="3922713"/>
          <p14:tracePt t="28662" x="5492750" y="3905250"/>
          <p14:tracePt t="28674" x="5502275" y="3860800"/>
          <p14:tracePt t="28685" x="5502275" y="3825875"/>
          <p14:tracePt t="28705" x="5519738" y="3783013"/>
          <p14:tracePt t="28717" x="5519738" y="3765550"/>
          <p14:tracePt t="28738" x="5519738" y="3748088"/>
          <p14:tracePt t="28836" x="5510213" y="3748088"/>
          <p14:tracePt t="28847" x="5502275" y="3765550"/>
          <p14:tracePt t="28855" x="5502275" y="3773488"/>
          <p14:tracePt t="28867" x="5484813" y="3800475"/>
          <p14:tracePt t="28887" x="5484813" y="3808413"/>
          <p14:tracePt t="28890" x="5475288" y="3808413"/>
          <p14:tracePt t="28902" x="5475288" y="3817938"/>
          <p14:tracePt t="28918" x="5475288" y="3825875"/>
          <p14:tracePt t="28964" x="5467350" y="3825875"/>
          <p14:tracePt t="29091" x="5457825" y="3825875"/>
          <p14:tracePt t="29140" x="5449888" y="3825875"/>
          <p14:tracePt t="29284" x="5432425" y="3825875"/>
          <p14:tracePt t="29357" x="5422900" y="3852863"/>
          <p14:tracePt t="29366" x="5422900" y="3860800"/>
          <p14:tracePt t="29370" x="5422900" y="3887788"/>
          <p14:tracePt t="29389" x="5405438" y="3922713"/>
          <p14:tracePt t="29393" x="5405438" y="3930650"/>
          <p14:tracePt t="29402" x="5405438" y="3948113"/>
          <p14:tracePt t="29416" x="5387975" y="3965575"/>
          <p14:tracePt t="29438" x="5387975" y="3975100"/>
          <p14:tracePt t="29458" x="5387975" y="3983038"/>
          <p14:tracePt t="29805" x="5380038" y="3983038"/>
          <p14:tracePt t="29813" x="5370513" y="3965575"/>
          <p14:tracePt t="29831" x="5327650" y="3922713"/>
          <p14:tracePt t="29834" x="5292725" y="3878263"/>
          <p14:tracePt t="29850" x="5248275" y="3835400"/>
          <p14:tracePt t="29857" x="5230813" y="3835400"/>
          <p14:tracePt t="29866" x="5222875" y="3835400"/>
          <p14:tracePt t="29908" x="5213350" y="3835400"/>
          <p14:tracePt t="29922" x="5205413" y="3835400"/>
          <p14:tracePt t="29939" x="5187950" y="3843338"/>
          <p14:tracePt t="29955" x="5178425" y="3870325"/>
          <p14:tracePt t="30067" x="5187950" y="3860800"/>
          <p14:tracePt t="30075" x="5195888" y="3843338"/>
          <p14:tracePt t="30081" x="5205413" y="3808413"/>
          <p14:tracePt t="30099" x="5222875" y="3765550"/>
          <p14:tracePt t="30115" x="5248275" y="3703638"/>
          <p14:tracePt t="30134" x="5248275" y="3678238"/>
          <p14:tracePt t="30151" x="5265738" y="3651250"/>
          <p14:tracePt t="30166" x="5275263" y="3633788"/>
          <p14:tracePt t="30169" x="5275263" y="3616325"/>
          <p14:tracePt t="30180" x="5283200" y="3598863"/>
          <p14:tracePt t="30195" x="5283200" y="3581400"/>
          <p14:tracePt t="30204" x="5283200" y="3563938"/>
          <p14:tracePt t="30213" x="5300663" y="3546475"/>
          <p14:tracePt t="30231" x="5310188" y="3521075"/>
          <p14:tracePt t="30238" x="5318125" y="3503613"/>
          <p14:tracePt t="30242" x="5318125" y="3486150"/>
          <p14:tracePt t="30250" x="5327650" y="3459163"/>
          <p14:tracePt t="30269" x="5345113" y="3424238"/>
          <p14:tracePt t="30273" x="5345113" y="3406775"/>
          <p14:tracePt t="30282" x="5353050" y="3389313"/>
          <p14:tracePt t="30296" x="5362575" y="3363913"/>
          <p14:tracePt t="30300" x="5362575" y="3346450"/>
          <p14:tracePt t="30313" x="5362575" y="3319463"/>
          <p14:tracePt t="30338" x="5380038" y="3267075"/>
          <p14:tracePt t="30355" x="5380038" y="3241675"/>
          <p14:tracePt t="30366" x="5387975" y="3224213"/>
          <p14:tracePt t="30370" x="5397500" y="3214688"/>
          <p14:tracePt t="30379" x="5397500" y="3197225"/>
          <p14:tracePt t="30401" x="5405438" y="3171825"/>
          <p14:tracePt t="30415" x="5405438" y="3162300"/>
          <p14:tracePt t="30740" x="5405438" y="3154363"/>
          <p14:tracePt t="30749" x="5405438" y="3127375"/>
          <p14:tracePt t="30770" x="5405438" y="2997200"/>
          <p14:tracePt t="30781" x="5405438" y="2952750"/>
          <p14:tracePt t="30800" x="5405438" y="2865438"/>
          <p14:tracePt t="30804" x="5405438" y="2805113"/>
          <p14:tracePt t="30814" x="5405438" y="2760663"/>
          <p14:tracePt t="30817" x="5405438" y="2716213"/>
          <p14:tracePt t="30833" x="5405438" y="2646363"/>
          <p14:tracePt t="30846" x="5405438" y="2628900"/>
          <p14:tracePt t="30849" x="5405438" y="2611438"/>
          <p14:tracePt t="30867" x="5405438" y="2586038"/>
          <p14:tracePt t="30879" x="5405438" y="2576513"/>
          <p14:tracePt t="30974" x="5397500" y="2576513"/>
          <p14:tracePt t="30997" x="5387975" y="2576513"/>
          <p14:tracePt t="31004" x="5387975" y="2586038"/>
          <p14:tracePt t="31013" x="5380038" y="2593975"/>
          <p14:tracePt t="31164" x="5380038" y="2603500"/>
          <p14:tracePt t="31177" x="5380038" y="2620963"/>
          <p14:tracePt t="31196" x="5370513" y="2628900"/>
          <p14:tracePt t="31213" x="5362575" y="2638425"/>
          <p14:tracePt t="31229" x="5362575" y="2646363"/>
          <p14:tracePt t="31233" x="5362575" y="2655888"/>
          <p14:tracePt t="31252" x="5362575" y="2663825"/>
          <p14:tracePt t="31258" x="5362575" y="2673350"/>
          <p14:tracePt t="31267" x="5362575" y="2681288"/>
          <p14:tracePt t="31277" x="5362575" y="2690813"/>
          <p14:tracePt t="31281" x="5362575" y="2698750"/>
          <p14:tracePt t="31309" x="5362575" y="2716213"/>
          <p14:tracePt t="31331" x="5362575" y="2733675"/>
          <p14:tracePt t="31338" x="5362575" y="2752725"/>
          <p14:tracePt t="31435" x="5353050" y="2760663"/>
          <p14:tracePt t="31645" x="5353050" y="2733675"/>
          <p14:tracePt t="31655" x="5353050" y="2725738"/>
          <p14:tracePt t="31662" x="5353050" y="2716213"/>
          <p14:tracePt t="31677" x="5353050" y="2690813"/>
          <p14:tracePt t="31693" x="5353050" y="2663825"/>
          <p14:tracePt t="31716" x="5353050" y="2655888"/>
          <p14:tracePt t="31745" x="5353050" y="2638425"/>
          <p14:tracePt t="31790" x="5353050" y="2620963"/>
          <p14:tracePt t="31795" x="5353050" y="2611438"/>
          <p14:tracePt t="31814" x="5353050" y="2586038"/>
          <p14:tracePt t="31818" x="5353050" y="2576513"/>
          <p14:tracePt t="31844" x="5345113" y="2568575"/>
          <p14:tracePt t="31850" x="5345113" y="2541588"/>
          <p14:tracePt t="31860" x="5345113" y="2524125"/>
          <p14:tracePt t="31876" x="5327650" y="2463800"/>
          <p14:tracePt t="31892" x="5318125" y="2384425"/>
          <p14:tracePt t="31910" x="5318125" y="2306638"/>
          <p14:tracePt t="31917" x="5318125" y="2271713"/>
          <p14:tracePt t="31921" x="5318125" y="2254250"/>
          <p14:tracePt t="31932" x="5318125" y="2219325"/>
          <p14:tracePt t="31942" x="5318125" y="2192338"/>
          <p14:tracePt t="31945" x="5318125" y="2184400"/>
          <p14:tracePt t="31958" x="5318125" y="2157413"/>
          <p14:tracePt t="31977" x="5318125" y="2114550"/>
          <p14:tracePt t="32171" x="5318125" y="2132013"/>
          <p14:tracePt t="32179" x="5318125" y="2149475"/>
          <p14:tracePt t="32191" x="5318125" y="2174875"/>
          <p14:tracePt t="32195" x="5318125" y="2192338"/>
          <p14:tracePt t="32209" x="5318125" y="2227263"/>
          <p14:tracePt t="32227" x="5318125" y="2289175"/>
          <p14:tracePt t="32242" x="5318125" y="2349500"/>
          <p14:tracePt t="32251" x="5318125" y="2376488"/>
          <p14:tracePt t="32257" x="5318125" y="2393950"/>
          <p14:tracePt t="32266" x="5318125" y="2419350"/>
          <p14:tracePt t="32276" x="5318125" y="2428875"/>
          <p14:tracePt t="32292" x="5327650" y="2454275"/>
          <p14:tracePt t="41461" x="5327650" y="2463800"/>
          <p14:tracePt t="41466" x="5362575" y="2454275"/>
          <p14:tracePt t="41487" x="5580063" y="2393950"/>
          <p14:tracePt t="41491" x="5789613" y="2366963"/>
          <p14:tracePt t="41501" x="6165850" y="2306638"/>
          <p14:tracePt t="41515" x="7223125" y="2184400"/>
          <p14:tracePt t="41535" x="8575675" y="2184400"/>
          <p14:tracePt t="53011" x="7929563" y="4778375"/>
          <p14:tracePt t="53017" x="7345363" y="4927600"/>
          <p14:tracePt t="53035" x="6864350" y="5092700"/>
          <p14:tracePt t="53036" x="6367463" y="5224463"/>
          <p14:tracePt t="53060" x="5240338" y="5434013"/>
          <p14:tracePt t="53068" x="4933950" y="5441950"/>
          <p14:tracePt t="53085" x="4514850" y="5441950"/>
          <p14:tracePt t="53102" x="4210050" y="5441950"/>
          <p14:tracePt t="53105" x="4095750" y="5441950"/>
          <p14:tracePt t="53122" x="3868738" y="5441950"/>
          <p14:tracePt t="53134" x="3790950" y="5441950"/>
          <p14:tracePt t="53153" x="3711575" y="5441950"/>
          <p14:tracePt t="53160" x="3703638" y="5441950"/>
          <p14:tracePt t="53169" x="3668713" y="5451475"/>
          <p14:tracePt t="53186" x="3668713" y="5459413"/>
          <p14:tracePt t="53261" x="3659188" y="5459413"/>
          <p14:tracePt t="53268" x="3641725" y="5459413"/>
          <p14:tracePt t="53292" x="3633788" y="5434013"/>
          <p14:tracePt t="53302" x="3633788" y="5416550"/>
          <p14:tracePt t="53316" x="3606800" y="5389563"/>
          <p14:tracePt t="53333" x="3598863" y="5381625"/>
          <p14:tracePt t="53350" x="3598863" y="5346700"/>
          <p14:tracePt t="53356" x="3598863" y="5319713"/>
          <p14:tracePt t="53367" x="3598863" y="5284788"/>
          <p14:tracePt t="53370" x="3598863" y="5224463"/>
          <p14:tracePt t="53385" x="3616325" y="5049838"/>
          <p14:tracePt t="53401" x="3676650" y="4822825"/>
          <p14:tracePt t="53418" x="3711575" y="4603750"/>
          <p14:tracePt t="53436" x="3729038" y="4456113"/>
          <p14:tracePt t="53454" x="3729038" y="4394200"/>
          <p14:tracePt t="53470" x="3721100" y="4376738"/>
          <p14:tracePt t="53485" x="3694113" y="4376738"/>
          <p14:tracePt t="53503" x="3668713" y="4394200"/>
          <p14:tracePt t="53506" x="3659188" y="4429125"/>
          <p14:tracePt t="53517" x="3651250" y="4491038"/>
          <p14:tracePt t="53534" x="3641725" y="4638675"/>
          <p14:tracePt t="53537" x="3616325" y="4718050"/>
          <p14:tracePt t="53549" x="3616325" y="4760913"/>
          <p14:tracePt t="53569" x="3616325" y="4805363"/>
          <p14:tracePt t="53583" x="3616325" y="4813300"/>
          <p14:tracePt t="53599" x="3651250" y="4822825"/>
          <p14:tracePt t="53604" x="3694113" y="4822825"/>
          <p14:tracePt t="53615" x="3729038" y="4822825"/>
          <p14:tracePt t="53636" x="3763963" y="4778375"/>
          <p14:tracePt t="53648" x="3763963" y="4770438"/>
          <p14:tracePt t="53674" x="3763963" y="4665663"/>
          <p14:tracePt t="53684" x="3763963" y="4648200"/>
          <p14:tracePt t="53707" x="3763963" y="4638675"/>
          <p14:tracePt t="53715" x="3746500" y="4638675"/>
          <p14:tracePt t="53733" x="3711575" y="4673600"/>
          <p14:tracePt t="53737" x="3694113" y="4725988"/>
          <p14:tracePt t="53750" x="3694113" y="4760913"/>
          <p14:tracePt t="53753" x="3694113" y="4805363"/>
          <p14:tracePt t="53764" x="3694113" y="4865688"/>
          <p14:tracePt t="53783" x="3694113" y="4953000"/>
          <p14:tracePt t="53786" x="3694113" y="4970463"/>
          <p14:tracePt t="53800" x="3694113" y="4987925"/>
          <p14:tracePt t="53804" x="3694113" y="5005388"/>
          <p14:tracePt t="53815" x="3694113" y="5014913"/>
          <p14:tracePt t="53821" x="3694113" y="5022850"/>
          <p14:tracePt t="53825" x="3694113" y="5040313"/>
          <p14:tracePt t="53835" x="3703638" y="5049838"/>
          <p14:tracePt t="53855" x="3711575" y="5067300"/>
          <p14:tracePt t="53858" x="3721100" y="5084763"/>
          <p14:tracePt t="53868" x="3729038" y="5102225"/>
          <p14:tracePt t="53889" x="3746500" y="5127625"/>
          <p14:tracePt t="53924" x="3756025" y="5137150"/>
          <p14:tracePt t="53933" x="3763963" y="5137150"/>
          <p14:tracePt t="53939" x="3773488" y="5075238"/>
          <p14:tracePt t="53950" x="3781425" y="5005388"/>
          <p14:tracePt t="53954" x="3781425" y="4945063"/>
          <p14:tracePt t="53967" x="3781425" y="4883150"/>
          <p14:tracePt t="53969" x="3781425" y="4840288"/>
          <p14:tracePt t="53986" x="3738563" y="4725988"/>
          <p14:tracePt t="54000" x="3729038" y="4700588"/>
          <p14:tracePt t="54002" x="3721100" y="4691063"/>
          <p14:tracePt t="54018" x="3703638" y="4691063"/>
          <p14:tracePt t="54030" x="3694113" y="4691063"/>
          <p14:tracePt t="54049" x="3633788" y="4787900"/>
          <p14:tracePt t="54064" x="3633788" y="4857750"/>
          <p14:tracePt t="54082" x="3581400" y="5154613"/>
          <p14:tracePt t="54100" x="3571875" y="5249863"/>
          <p14:tracePt t="54105" x="3571875" y="5284788"/>
          <p14:tracePt t="54116" x="3571875" y="5319713"/>
          <p14:tracePt t="54132" x="3571875" y="5354638"/>
          <p14:tracePt t="54138" x="3571875" y="5364163"/>
          <p14:tracePt t="54146" x="3581400" y="5381625"/>
          <p14:tracePt t="54166" x="3589338" y="5389563"/>
          <p14:tracePt t="54170" x="3598863" y="5399088"/>
          <p14:tracePt t="54187" x="3616325" y="5399088"/>
          <p14:tracePt t="54203" x="3641725" y="5399088"/>
          <p14:tracePt t="54218" x="3659188" y="5389563"/>
          <p14:tracePt t="54233" x="3676650" y="5311775"/>
          <p14:tracePt t="54251" x="3676650" y="5267325"/>
          <p14:tracePt t="54265" x="3676650" y="5259388"/>
          <p14:tracePt t="54268" x="3676650" y="5241925"/>
          <p14:tracePt t="54280" x="3676650" y="5232400"/>
          <p14:tracePt t="54298" x="3651250" y="5232400"/>
          <p14:tracePt t="54314" x="3641725" y="5232400"/>
          <p14:tracePt t="54332" x="3624263" y="5232400"/>
          <p14:tracePt t="54348" x="3589338" y="5276850"/>
          <p14:tracePt t="54365" x="3563938" y="5372100"/>
          <p14:tracePt t="54369" x="3554413" y="5424488"/>
          <p14:tracePt t="54381" x="3554413" y="5451475"/>
          <p14:tracePt t="54388" x="3554413" y="5486400"/>
          <p14:tracePt t="54397" x="3554413" y="5503863"/>
          <p14:tracePt t="54415" x="3554413" y="5521325"/>
          <p14:tracePt t="54420" x="3554413" y="5530850"/>
          <p14:tracePt t="54509" x="3563938" y="5530850"/>
          <p14:tracePt t="54517" x="3571875" y="5503863"/>
          <p14:tracePt t="54535" x="3581400" y="5451475"/>
          <p14:tracePt t="54547" x="3581400" y="5399088"/>
          <p14:tracePt t="54595" x="3571875" y="5399088"/>
          <p14:tracePt t="54602" x="3563938" y="5399088"/>
          <p14:tracePt t="54619" x="3536950" y="5399088"/>
          <p14:tracePt t="54631" x="3529013" y="5416550"/>
          <p14:tracePt t="54635" x="3519488" y="5451475"/>
          <p14:tracePt t="54647" x="3484563" y="5513388"/>
          <p14:tracePt t="54653" x="3476625" y="5565775"/>
          <p14:tracePt t="54658" x="3476625" y="5608638"/>
          <p14:tracePt t="54667" x="3467100" y="5653088"/>
          <p14:tracePt t="54687" x="3467100" y="5705475"/>
          <p14:tracePt t="54691" x="3467100" y="5722938"/>
          <p14:tracePt t="54698" x="3467100" y="5730875"/>
          <p14:tracePt t="54733" x="3467100" y="5740400"/>
          <p14:tracePt t="54740" x="3467100" y="5748338"/>
          <p14:tracePt t="54750" x="3467100" y="5757863"/>
          <p14:tracePt t="54767" x="3511550" y="5757863"/>
          <p14:tracePt t="54771" x="3546475" y="5740400"/>
          <p14:tracePt t="54781" x="3589338" y="5713413"/>
          <p14:tracePt t="54785" x="3624263" y="5661025"/>
          <p14:tracePt t="54797" x="3641725" y="5600700"/>
          <p14:tracePt t="54816" x="3651250" y="5451475"/>
          <p14:tracePt t="54819" x="3651250" y="5389563"/>
          <p14:tracePt t="54829" x="3651250" y="5337175"/>
          <p14:tracePt t="54850" x="3616325" y="5259388"/>
          <p14:tracePt t="54900" x="3606800" y="5249863"/>
          <p14:tracePt t="54912" x="3589338" y="5267325"/>
          <p14:tracePt t="54915" x="3589338" y="5319713"/>
          <p14:tracePt t="54935" x="3581400" y="5468938"/>
          <p14:tracePt t="54948" x="3581400" y="5643563"/>
          <p14:tracePt t="54971" x="3581400" y="5862638"/>
          <p14:tracePt t="54981" x="3581400" y="5905500"/>
          <p14:tracePt t="55002" x="3606800" y="5992813"/>
          <p14:tracePt t="55008" x="3624263" y="6037263"/>
          <p14:tracePt t="55013" x="3624263" y="6045200"/>
          <p14:tracePt t="55030" x="3651250" y="6062663"/>
          <p14:tracePt t="55037" x="3651250" y="6072188"/>
          <p14:tracePt t="55041" x="3659188" y="6072188"/>
          <p14:tracePt t="55051" x="3668713" y="6072188"/>
          <p14:tracePt t="55064" x="3686175" y="6072188"/>
          <p14:tracePt t="55067" x="3703638" y="6072188"/>
          <p14:tracePt t="55084" x="3729038" y="6072188"/>
          <p14:tracePt t="55095" x="3763963" y="6072188"/>
          <p14:tracePt t="55099" x="3773488" y="6062663"/>
          <p14:tracePt t="55106" x="3781425" y="6027738"/>
          <p14:tracePt t="55117" x="3781425" y="6002338"/>
          <p14:tracePt t="55130" x="3790950" y="5932488"/>
          <p14:tracePt t="55146" x="3790950" y="5915025"/>
          <p14:tracePt t="55171" x="3790950" y="5905500"/>
          <p14:tracePt t="55188" x="3790950" y="5897563"/>
          <p14:tracePt t="55200" x="3781425" y="5905500"/>
          <p14:tracePt t="55215" x="3773488" y="5932488"/>
          <p14:tracePt t="55218" x="3773488" y="5949950"/>
          <p14:tracePt t="55231" x="3763963" y="5992813"/>
          <p14:tracePt t="55233" x="3763963" y="6045200"/>
          <p14:tracePt t="55246" x="3756025" y="6089650"/>
          <p14:tracePt t="55249" x="3756025" y="6132513"/>
          <p14:tracePt t="55266" x="3738563" y="6229350"/>
          <p14:tracePt t="55278" x="3738563" y="6264275"/>
          <p14:tracePt t="55281" x="3738563" y="6299200"/>
          <p14:tracePt t="55296" x="3738563" y="6316663"/>
          <p14:tracePt t="55299" x="3738563" y="6351588"/>
          <p14:tracePt t="55312" x="3738563" y="6376988"/>
          <p14:tracePt t="55394" x="3738563" y="6386513"/>
          <p14:tracePt t="55414" x="3738563" y="6376988"/>
          <p14:tracePt t="55421" x="3746500" y="6376988"/>
          <p14:tracePt t="55444" x="3756025" y="6351588"/>
          <p14:tracePt t="56239" x="3756025" y="6359525"/>
          <p14:tracePt t="56246" x="3756025" y="6376988"/>
          <p14:tracePt t="56261" x="3746500" y="6394450"/>
          <p14:tracePt t="56277" x="3729038" y="6421438"/>
          <p14:tracePt t="56294" x="3729038" y="6438900"/>
          <p14:tracePt t="56297" x="3729038" y="6446838"/>
          <p14:tracePt t="56667" x="3729038" y="6421438"/>
          <p14:tracePt t="56674" x="3738563" y="6403975"/>
          <p14:tracePt t="56682" x="3756025" y="6376988"/>
          <p14:tracePt t="56692" x="3763963" y="6376988"/>
          <p14:tracePt t="56707" x="3816350" y="6334125"/>
          <p14:tracePt t="56724" x="3990975" y="6264275"/>
          <p14:tracePt t="56742" x="4200525" y="6211888"/>
          <p14:tracePt t="56747" x="4270375" y="6211888"/>
          <p14:tracePt t="56756" x="4375150" y="6194425"/>
          <p14:tracePt t="56773" x="4594225" y="6194425"/>
          <p14:tracePt t="56792" x="4821238" y="6194425"/>
          <p14:tracePt t="56796" x="4926013" y="6194425"/>
          <p14:tracePt t="56806" x="5038725" y="6194425"/>
          <p14:tracePt t="56827" x="5405438" y="6194425"/>
          <p14:tracePt t="56843" x="5632450" y="6194425"/>
          <p14:tracePt t="56860" x="5799138" y="6194425"/>
          <p14:tracePt t="56875" x="5894388" y="6176963"/>
          <p14:tracePt t="56893" x="5946775" y="6159500"/>
          <p14:tracePt t="56910" x="5981700" y="6159500"/>
          <p14:tracePt t="56924" x="6016625" y="6149975"/>
          <p14:tracePt t="56940" x="6026150" y="6142038"/>
          <p14:tracePt t="56955" x="6034088" y="6132513"/>
          <p14:tracePt t="56972" x="6051550" y="6124575"/>
          <p14:tracePt t="56991" x="6069013" y="6124575"/>
          <p14:tracePt t="56993" x="6078538" y="6115050"/>
          <p14:tracePt t="57006" x="6086475" y="6097588"/>
          <p14:tracePt t="57034" x="6096000" y="6089650"/>
          <p14:tracePt t="57051" x="6096000" y="6080125"/>
          <p14:tracePt t="57058" x="6105525" y="6080125"/>
          <p14:tracePt t="57075" x="6113463" y="6062663"/>
          <p14:tracePt t="57091" x="6122988" y="6054725"/>
          <p14:tracePt t="57123" x="6130925" y="6045200"/>
          <p14:tracePt t="57178" x="6130925" y="6037263"/>
          <p14:tracePt t="64844" x="6175375" y="6027738"/>
          <p14:tracePt t="64853" x="6253163" y="6027738"/>
          <p14:tracePt t="64860" x="6297613" y="6027738"/>
          <p14:tracePt t="64870" x="6315075" y="6027738"/>
          <p14:tracePt t="64951" x="6305550" y="6019800"/>
          <p14:tracePt t="64958" x="6288088" y="6019800"/>
          <p14:tracePt t="64970" x="6245225" y="6010275"/>
          <p14:tracePt t="64989" x="6218238" y="6010275"/>
          <p14:tracePt t="64994" x="6210300" y="6010275"/>
          <p14:tracePt t="65050" x="6192838" y="6010275"/>
          <p14:tracePt t="65061" x="6183313" y="6002338"/>
          <p14:tracePt t="65067" x="6130925" y="5992813"/>
          <p14:tracePt t="65084" x="6061075" y="5984875"/>
          <p14:tracePt t="65090" x="6051550" y="5975350"/>
          <p14:tracePt t="65154" x="6034088" y="5975350"/>
          <p14:tracePt t="65163" x="6026150" y="5975350"/>
          <p14:tracePt t="65171" x="6016625" y="5975350"/>
          <p14:tracePt t="65234" x="6008688" y="5975350"/>
          <p14:tracePt t="65253" x="5999163" y="5975350"/>
          <p14:tracePt t="65283" x="5991225" y="5975350"/>
          <p14:tracePt t="65290" x="5981700" y="5975350"/>
          <p14:tracePt t="65302" x="5973763" y="5984875"/>
          <p14:tracePt t="65317" x="5973763" y="5992813"/>
          <p14:tracePt t="65347" x="5964238" y="5992813"/>
          <p14:tracePt t="65371" x="5956300" y="5992813"/>
          <p14:tracePt t="65427" x="5946775" y="5992813"/>
          <p14:tracePt t="65434" x="5929313" y="5992813"/>
          <p14:tracePt t="65454" x="5911850" y="5992813"/>
          <p14:tracePt t="65467" x="5886450" y="5992813"/>
          <p14:tracePt t="65473" x="5859463" y="5992813"/>
          <p14:tracePt t="65487" x="5859463" y="6002338"/>
          <p14:tracePt t="65489" x="5851525" y="6010275"/>
          <p14:tracePt t="65502" x="5842000" y="6010275"/>
          <p14:tracePt t="65519" x="5834063" y="6027738"/>
          <p14:tracePt t="65521" x="5807075" y="6037263"/>
          <p14:tracePt t="65539" x="5789613" y="6045200"/>
          <p14:tracePt t="65551" x="5772150" y="6054725"/>
          <p14:tracePt t="65566" x="5772150" y="6062663"/>
          <p14:tracePt t="65594" x="5764213" y="6072188"/>
          <p14:tracePt t="65721" x="5764213" y="6062663"/>
          <p14:tracePt t="65729" x="5764213" y="6054725"/>
          <p14:tracePt t="65737" x="5764213" y="6045200"/>
          <p14:tracePt t="65754" x="5764213" y="6037263"/>
          <p14:tracePt t="65771" x="5764213" y="6027738"/>
          <p14:tracePt t="65811" x="5764213" y="6010275"/>
          <p14:tracePt t="65868" x="5764213" y="6002338"/>
          <p14:tracePt t="65890" x="5764213" y="5992813"/>
          <p14:tracePt t="66604" x="5764213" y="5984875"/>
          <p14:tracePt t="66650" x="5772150" y="5984875"/>
          <p14:tracePt t="66674" x="5781675" y="5984875"/>
          <p14:tracePt t="66729" x="5799138" y="5984875"/>
          <p14:tracePt t="66749" x="5807075" y="5984875"/>
          <p14:tracePt t="66781" x="5816600" y="5984875"/>
          <p14:tracePt t="66787" x="5834063" y="5984875"/>
          <p14:tracePt t="66813" x="5842000" y="5984875"/>
          <p14:tracePt t="66859" x="5851525" y="5975350"/>
          <p14:tracePt t="66913" x="5851525" y="5967413"/>
          <p14:tracePt t="66994" x="5859463" y="5967413"/>
          <p14:tracePt t="67010" x="5868988" y="5957888"/>
          <p14:tracePt t="67035" x="5876925" y="5940425"/>
          <p14:tracePt t="67075" x="5886450" y="5932488"/>
          <p14:tracePt t="67092" x="5903913" y="5915025"/>
          <p14:tracePt t="67114" x="5903913" y="5897563"/>
          <p14:tracePt t="67139" x="5911850" y="5870575"/>
          <p14:tracePt t="67171" x="5921375" y="5862638"/>
          <p14:tracePt t="67203" x="5929313" y="5835650"/>
          <p14:tracePt t="67221" x="5938838" y="5827713"/>
          <p14:tracePt t="67235" x="5946775" y="5818188"/>
          <p14:tracePt t="69698" x="5973763" y="5818188"/>
          <p14:tracePt t="69706" x="5991225" y="5818188"/>
          <p14:tracePt t="69721" x="6008688" y="5818188"/>
          <p14:tracePt t="69722" x="6016625" y="5818188"/>
          <p14:tracePt t="69738" x="6061075" y="5835650"/>
          <p14:tracePt t="69743" x="6096000" y="5835650"/>
          <p14:tracePt t="69746" x="6140450" y="5845175"/>
          <p14:tracePt t="69757" x="6200775" y="5853113"/>
          <p14:tracePt t="69777" x="6384925" y="5853113"/>
          <p14:tracePt t="69791" x="6437313" y="5853113"/>
          <p14:tracePt t="69794" x="6472238" y="5853113"/>
          <p14:tracePt t="69805" x="6515100" y="5853113"/>
          <p14:tracePt t="69809" x="6532563" y="5853113"/>
          <p14:tracePt t="69823" x="6567488" y="5853113"/>
          <p14:tracePt t="69841" x="6611938" y="5818188"/>
          <p14:tracePt t="69858" x="6629400" y="5800725"/>
          <p14:tracePt t="69875" x="6637338" y="5783263"/>
          <p14:tracePt t="69887" x="6637338" y="5765800"/>
          <p14:tracePt t="69910" x="6637338" y="5740400"/>
          <p14:tracePt t="69954" x="6637338" y="5730875"/>
          <p14:tracePt t="69963" x="6637338" y="5722938"/>
          <p14:tracePt t="69971" x="6637338" y="5705475"/>
          <p14:tracePt t="69987" x="6619875" y="5661025"/>
          <p14:tracePt t="70005" x="6559550" y="5556250"/>
          <p14:tracePt t="70025" x="6200775" y="5364163"/>
          <p14:tracePt t="70038" x="5789613" y="5284788"/>
          <p14:tracePt t="70053" x="4716463" y="5049838"/>
          <p14:tracePt t="70076" x="2890838" y="4743450"/>
          <p14:tracePt t="70088" x="2401888" y="4708525"/>
          <p14:tracePt t="70091" x="2008188" y="4648200"/>
          <p14:tracePt t="70103" x="1790700" y="4638675"/>
          <p14:tracePt t="70128" x="1633538" y="4586288"/>
          <p14:tracePt t="70130" x="1641475" y="4578350"/>
          <p14:tracePt t="70138" x="1703388" y="4551363"/>
          <p14:tracePt t="70158" x="1895475" y="4533900"/>
          <p14:tracePt t="70162" x="2060575" y="4491038"/>
          <p14:tracePt t="70172" x="2279650" y="4481513"/>
          <p14:tracePt t="70188" x="2733675" y="4403725"/>
          <p14:tracePt t="70205" x="3003550" y="4376738"/>
          <p14:tracePt t="70222" x="3117850" y="4351338"/>
          <p14:tracePt t="70237" x="3152775" y="4341813"/>
          <p14:tracePt t="70254" x="3205163" y="4333875"/>
          <p14:tracePt t="70257" x="3222625" y="4333875"/>
          <p14:tracePt t="70271" x="3257550" y="4316413"/>
          <p14:tracePt t="70274" x="3309938" y="4298950"/>
          <p14:tracePt t="70286" x="3371850" y="4264025"/>
          <p14:tracePt t="70307" x="3694113" y="4167188"/>
          <p14:tracePt t="70319" x="3886200" y="4097338"/>
          <p14:tracePt t="70336" x="4392613" y="3948113"/>
          <p14:tracePt t="70353" x="5143500" y="3529013"/>
          <p14:tracePt t="70370" x="5649913" y="3179763"/>
          <p14:tracePt t="70387" x="6086475" y="2847975"/>
          <p14:tracePt t="70403" x="6637338" y="2506663"/>
          <p14:tracePt t="70421" x="7292975" y="2184400"/>
          <p14:tracePt t="70436" x="7929563" y="1947863"/>
          <p14:tracePt t="70452" x="8313738" y="1852613"/>
          <p14:tracePt t="70470" x="8558213" y="1852613"/>
          <p14:tracePt t="70485" x="8707438" y="1852613"/>
          <p14:tracePt t="70504" x="8767763" y="1887538"/>
          <p14:tracePt t="70506" x="8777288" y="1912938"/>
          <p14:tracePt t="70520" x="8777288" y="1922463"/>
          <p14:tracePt t="70523" x="8785225" y="1957388"/>
          <p14:tracePt t="70535" x="8794750" y="1957388"/>
          <p14:tracePt t="70556" x="8802688" y="1965325"/>
          <p14:tracePt t="70601" x="8802688" y="1974850"/>
          <p14:tracePt t="70609" x="8794750" y="1992313"/>
          <p14:tracePt t="70620" x="8785225" y="2017713"/>
          <p14:tracePt t="70635" x="8750300" y="2132013"/>
          <p14:tracePt t="70653" x="8715375" y="2244725"/>
          <p14:tracePt t="70671" x="8715375" y="2332038"/>
          <p14:tracePt t="70673" x="8715375" y="2401888"/>
          <p14:tracePt t="70686" x="8715375" y="2454275"/>
          <p14:tracePt t="70703" x="8724900" y="2533650"/>
          <p14:tracePt t="70705" x="8732838" y="2568575"/>
          <p14:tracePt t="70718" x="8750300" y="2603500"/>
          <p14:tracePt t="70735" x="8777288" y="2663825"/>
          <p14:tracePt t="70737" x="8794750" y="2690813"/>
          <p14:tracePt t="70754" x="8837613" y="2698750"/>
          <p14:tracePt t="70768" x="8899525" y="26987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Reviewing Captures in Wireshark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Opened the PCAPs in Wireshark on the laptop.</a:t>
            </a:r>
          </a:p>
          <a:p>
            <a:pPr>
              <a:defRPr sz="2000"/>
            </a:pPr>
            <a:r>
              <a:t>Confirmed presence of the 4‑way WPA2 EAPOL handshake messages.</a:t>
            </a:r>
          </a:p>
        </p:txBody>
      </p:sp>
      <p:pic>
        <p:nvPicPr>
          <p:cNvPr id="4" name="Picture 3" descr="Screenshot 2025-11-25 20290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86000"/>
            <a:ext cx="4114800" cy="4301258"/>
          </a:xfrm>
          <a:prstGeom prst="rect">
            <a:avLst/>
          </a:prstGeom>
        </p:spPr>
      </p:pic>
      <p:pic>
        <p:nvPicPr>
          <p:cNvPr id="5" name="Picture 4" descr="Screenshot 2025-11-25 20393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286000"/>
            <a:ext cx="4114800" cy="224636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0FAFC8F3-0CF0-A8C6-05CF-BDD29D130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55"/>
    </mc:Choice>
    <mc:Fallback>
      <p:transition spd="slow" advTm="54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" x="8410575" y="3206750"/>
          <p14:tracePt t="173" x="7754938" y="3476625"/>
          <p14:tracePt t="190" x="6654800" y="4027488"/>
          <p14:tracePt t="205" x="5851525" y="4456113"/>
          <p14:tracePt t="223" x="5414963" y="4700588"/>
          <p14:tracePt t="225" x="5310188" y="4760913"/>
          <p14:tracePt t="239" x="5187950" y="4840288"/>
          <p14:tracePt t="242" x="5091113" y="4910138"/>
          <p14:tracePt t="255" x="5013325" y="4970463"/>
          <p14:tracePt t="257" x="4873625" y="5057775"/>
          <p14:tracePt t="270" x="4776788" y="5137150"/>
          <p14:tracePt t="273" x="4664075" y="5180013"/>
          <p14:tracePt t="291" x="4479925" y="5284788"/>
          <p14:tracePt t="302" x="4392613" y="5319713"/>
          <p14:tracePt t="320" x="4279900" y="5372100"/>
          <p14:tracePt t="322" x="4227513" y="5381625"/>
          <p14:tracePt t="336" x="4165600" y="5389563"/>
          <p14:tracePt t="340" x="4105275" y="5424488"/>
          <p14:tracePt t="352" x="4017963" y="5424488"/>
          <p14:tracePt t="356" x="3895725" y="5434013"/>
          <p14:tracePt t="372" x="3606800" y="5434013"/>
          <p14:tracePt t="386" x="3267075" y="5434013"/>
          <p14:tracePt t="404" x="2995613" y="5434013"/>
          <p14:tracePt t="419" x="2828925" y="5434013"/>
          <p14:tracePt t="436" x="2759075" y="5434013"/>
          <p14:tracePt t="441" x="2751138" y="5434013"/>
          <p14:tracePt t="515" x="2751138" y="5416550"/>
          <p14:tracePt t="521" x="2776538" y="5346700"/>
          <p14:tracePt t="542" x="2846388" y="5207000"/>
          <p14:tracePt t="552" x="2863850" y="5119688"/>
          <p14:tracePt t="556" x="2916238" y="5014913"/>
          <p14:tracePt t="574" x="3013075" y="4848225"/>
          <p14:tracePt t="587" x="3117850" y="4708525"/>
          <p14:tracePt t="603" x="3232150" y="4568825"/>
          <p14:tracePt t="610" x="3284538" y="4516438"/>
          <p14:tracePt t="622" x="3309938" y="4464050"/>
          <p14:tracePt t="636" x="3362325" y="4411663"/>
          <p14:tracePt t="653" x="3389313" y="4386263"/>
          <p14:tracePt t="669" x="3406775" y="4359275"/>
          <p14:tracePt t="674" x="3414713" y="4359275"/>
          <p14:tracePt t="688" x="3414713" y="4351338"/>
          <p14:tracePt t="706" x="3432175" y="4333875"/>
          <p14:tracePt t="722" x="3441700" y="4324350"/>
          <p14:tracePt t="739" x="3449638" y="4316413"/>
          <p14:tracePt t="751" x="3459163" y="4306888"/>
          <p14:tracePt t="784" x="3467100" y="4298950"/>
          <p14:tracePt t="813" x="3476625" y="4298950"/>
          <p14:tracePt t="877" x="3484563" y="4298950"/>
          <p14:tracePt t="997" x="3484563" y="4289425"/>
          <p14:tracePt t="1036" x="3484563" y="4281488"/>
          <p14:tracePt t="1045" x="3494088" y="4264025"/>
          <p14:tracePt t="1059" x="3511550" y="4254500"/>
          <p14:tracePt t="1091" x="3511550" y="4246563"/>
          <p14:tracePt t="1108" x="3519488" y="4237038"/>
          <p14:tracePt t="1150" x="3519488" y="4229100"/>
          <p14:tracePt t="1587" x="3519488" y="4219575"/>
          <p14:tracePt t="1659" x="3529013" y="4219575"/>
          <p14:tracePt t="1677" x="3536950" y="4219575"/>
          <p14:tracePt t="1685" x="3546475" y="4202113"/>
          <p14:tracePt t="1706" x="3554413" y="4194175"/>
          <p14:tracePt t="1731" x="3563938" y="4194175"/>
          <p14:tracePt t="1740" x="3581400" y="4194175"/>
          <p14:tracePt t="1764" x="3598863" y="4184650"/>
          <p14:tracePt t="1774" x="3606800" y="4184650"/>
          <p14:tracePt t="1783" x="3616325" y="4167188"/>
          <p14:tracePt t="1798" x="3624263" y="4159250"/>
          <p14:tracePt t="1820" x="3659188" y="4149725"/>
          <p14:tracePt t="1833" x="3686175" y="4141788"/>
          <p14:tracePt t="1850" x="3703638" y="4132263"/>
          <p14:tracePt t="1865" x="3729038" y="4124325"/>
          <p14:tracePt t="1883" x="3763963" y="4114800"/>
          <p14:tracePt t="1895" x="3790950" y="4114800"/>
          <p14:tracePt t="1899" x="3816350" y="4097338"/>
          <p14:tracePt t="1907" x="3843338" y="4087813"/>
          <p14:tracePt t="1917" x="3868738" y="4087813"/>
          <p14:tracePt t="1933" x="3990975" y="4079875"/>
          <p14:tracePt t="1951" x="4140200" y="4044950"/>
          <p14:tracePt t="1953" x="4227513" y="4044950"/>
          <p14:tracePt t="1964" x="4305300" y="4035425"/>
          <p14:tracePt t="1984" x="4437063" y="4010025"/>
          <p14:tracePt t="1986" x="4514850" y="4000500"/>
          <p14:tracePt t="1999" x="4549775" y="3992563"/>
          <p14:tracePt t="2002" x="4584700" y="3983038"/>
          <p14:tracePt t="2014" x="4594225" y="3983038"/>
          <p14:tracePt t="2031" x="4629150" y="3983038"/>
          <p14:tracePt t="2047" x="4646613" y="3983038"/>
          <p14:tracePt t="2146" x="4619625" y="3983038"/>
          <p14:tracePt t="2154" x="4576763" y="3983038"/>
          <p14:tracePt t="2164" x="4506913" y="3983038"/>
          <p14:tracePt t="2181" x="4367213" y="4027488"/>
          <p14:tracePt t="2203" x="4095750" y="4176713"/>
          <p14:tracePt t="2213" x="4035425" y="4219575"/>
          <p14:tracePt t="2232" x="3843338" y="4324350"/>
          <p14:tracePt t="2235" x="3756025" y="4368800"/>
          <p14:tracePt t="2252" x="3563938" y="4516438"/>
          <p14:tracePt t="2267" x="3389313" y="4656138"/>
          <p14:tracePt t="2282" x="3240088" y="4770438"/>
          <p14:tracePt t="2302" x="3144838" y="4857750"/>
          <p14:tracePt t="2314" x="3127375" y="4875213"/>
          <p14:tracePt t="2317" x="3109913" y="4900613"/>
          <p14:tracePt t="2349" x="3092450" y="4918075"/>
          <p14:tracePt t="2450" x="3109913" y="4918075"/>
          <p14:tracePt t="2457" x="3117850" y="4918075"/>
          <p14:tracePt t="2474" x="3144838" y="4918075"/>
          <p14:tracePt t="2481" x="3152775" y="4918075"/>
          <p14:tracePt t="2498" x="3205163" y="4900613"/>
          <p14:tracePt t="2518" x="3275013" y="4875213"/>
          <p14:tracePt t="2532" x="3336925" y="4848225"/>
          <p14:tracePt t="2548" x="3406775" y="4805363"/>
          <p14:tracePt t="2562" x="3494088" y="4752975"/>
          <p14:tracePt t="2583" x="3624263" y="4691063"/>
          <p14:tracePt t="2587" x="3703638" y="4656138"/>
          <p14:tracePt t="2598" x="3816350" y="4595813"/>
          <p14:tracePt t="2602" x="3913188" y="4560888"/>
          <p14:tracePt t="2614" x="4017963" y="4498975"/>
          <p14:tracePt t="2629" x="4227513" y="4351338"/>
          <p14:tracePt t="2647" x="4287838" y="4289425"/>
          <p14:tracePt t="2739" x="4297363" y="4281488"/>
          <p14:tracePt t="2755" x="4305300" y="4264025"/>
          <p14:tracePt t="2988" x="4297363" y="4264025"/>
          <p14:tracePt t="3001" x="4279900" y="4264025"/>
          <p14:tracePt t="3010" x="4270375" y="4264025"/>
          <p14:tracePt t="3025" x="4262438" y="4264025"/>
          <p14:tracePt t="3043" x="4252913" y="4264025"/>
          <p14:tracePt t="3066" x="4244975" y="4264025"/>
          <p14:tracePt t="3075" x="4235450" y="4264025"/>
          <p14:tracePt t="3083" x="4217988" y="4264025"/>
          <p14:tracePt t="3098" x="4148138" y="4264025"/>
          <p14:tracePt t="3114" x="4017963" y="4264025"/>
          <p14:tracePt t="3134" x="3851275" y="4264025"/>
          <p14:tracePt t="3147" x="3781425" y="4264025"/>
          <p14:tracePt t="3154" x="3773488" y="4254500"/>
          <p14:tracePt t="3162" x="3763963" y="4254500"/>
          <p14:tracePt t="3180" x="3756025" y="4254500"/>
          <p14:tracePt t="3197" x="3746500" y="4254500"/>
          <p14:tracePt t="3211" x="3729038" y="4246563"/>
          <p14:tracePt t="3217" x="3729038" y="4237038"/>
          <p14:tracePt t="3242" x="3721100" y="4229100"/>
          <p14:tracePt t="3251" x="3703638" y="4229100"/>
          <p14:tracePt t="3267" x="3694113" y="4219575"/>
          <p14:tracePt t="3280" x="3668713" y="4219575"/>
          <p14:tracePt t="3282" x="3651250" y="4202113"/>
          <p14:tracePt t="3294" x="3624263" y="4184650"/>
          <p14:tracePt t="3312" x="3598863" y="4149725"/>
          <p14:tracePt t="3314" x="3571875" y="4141788"/>
          <p14:tracePt t="3331" x="3546475" y="4114800"/>
          <p14:tracePt t="3347" x="3511550" y="4097338"/>
          <p14:tracePt t="3363" x="3502025" y="4079875"/>
          <p14:tracePt t="3377" x="3476625" y="4062413"/>
          <p14:tracePt t="3383" x="3459163" y="4052888"/>
          <p14:tracePt t="3385" x="3449638" y="4044950"/>
          <p14:tracePt t="3397" x="3424238" y="4017963"/>
          <p14:tracePt t="3414" x="3379788" y="3965575"/>
          <p14:tracePt t="3417" x="3371850" y="3922713"/>
          <p14:tracePt t="3430" x="3354388" y="3870325"/>
          <p14:tracePt t="3443" x="3319463" y="3765550"/>
          <p14:tracePt t="3462" x="3292475" y="3625850"/>
          <p14:tracePt t="3466" x="3275013" y="3563938"/>
          <p14:tracePt t="3479" x="3275013" y="3494088"/>
          <p14:tracePt t="3493" x="3267075" y="3398838"/>
          <p14:tracePt t="3510" x="3267075" y="3319463"/>
          <p14:tracePt t="3531" x="3267075" y="3189288"/>
          <p14:tracePt t="3543" x="3267075" y="3154363"/>
          <p14:tracePt t="3562" x="3249613" y="3084513"/>
          <p14:tracePt t="3578" x="3249613" y="3022600"/>
          <p14:tracePt t="3595" x="3249613" y="2962275"/>
          <p14:tracePt t="3610" x="3249613" y="2944813"/>
          <p14:tracePt t="3613" x="3249613" y="2917825"/>
          <p14:tracePt t="3628" x="3267075" y="2857500"/>
          <p14:tracePt t="3643" x="3309938" y="2778125"/>
          <p14:tracePt t="3659" x="3362325" y="2681288"/>
          <p14:tracePt t="3677" x="3432175" y="2593975"/>
          <p14:tracePt t="3693" x="3519488" y="2498725"/>
          <p14:tracePt t="3709" x="3624263" y="2411413"/>
          <p14:tracePt t="3729" x="3808413" y="2306638"/>
          <p14:tracePt t="3742" x="3886200" y="2262188"/>
          <p14:tracePt t="3759" x="4035425" y="2192338"/>
          <p14:tracePt t="3782" x="4244975" y="2122488"/>
          <p14:tracePt t="3792" x="4287838" y="2114550"/>
          <p14:tracePt t="3793" x="4305300" y="2097088"/>
          <p14:tracePt t="3814" x="4375150" y="2079625"/>
          <p14:tracePt t="3830" x="4479925" y="2052638"/>
          <p14:tracePt t="3845" x="4576763" y="2044700"/>
          <p14:tracePt t="3860" x="4619625" y="2035175"/>
          <p14:tracePt t="3879" x="4654550" y="2035175"/>
          <p14:tracePt t="3894" x="4672013" y="2035175"/>
          <p14:tracePt t="3909" x="4681538" y="2035175"/>
          <p14:tracePt t="3938" x="4681538" y="2044700"/>
          <p14:tracePt t="3946" x="4681538" y="2052638"/>
          <p14:tracePt t="4082" x="4689475" y="2062163"/>
          <p14:tracePt t="4091" x="4716463" y="2079625"/>
          <p14:tracePt t="4099" x="4741863" y="2122488"/>
          <p14:tracePt t="4110" x="4786313" y="2174875"/>
          <p14:tracePt t="4127" x="4908550" y="2306638"/>
          <p14:tracePt t="4129" x="4986338" y="2366963"/>
          <p14:tracePt t="4144" x="5065713" y="2411413"/>
          <p14:tracePt t="4161" x="5475288" y="2559050"/>
          <p14:tracePt t="4176" x="5607050" y="2611438"/>
          <p14:tracePt t="4178" x="5754688" y="2646363"/>
          <p14:tracePt t="4193" x="6034088" y="2716213"/>
          <p14:tracePt t="4211" x="6332538" y="2770188"/>
          <p14:tracePt t="4227" x="6646863" y="2847975"/>
          <p14:tracePt t="4243" x="6943725" y="2892425"/>
          <p14:tracePt t="4260" x="7188200" y="2917825"/>
          <p14:tracePt t="4279" x="7353300" y="2927350"/>
          <p14:tracePt t="4281" x="7397750" y="2927350"/>
          <p14:tracePt t="4292" x="7423150" y="2927350"/>
          <p14:tracePt t="4312" x="7450138" y="2944813"/>
          <p14:tracePt t="4314" x="7467600" y="2944813"/>
          <p14:tracePt t="4324" x="7475538" y="2952750"/>
          <p14:tracePt t="4342" x="7493000" y="2962275"/>
          <p14:tracePt t="4345" x="7502525" y="2962275"/>
          <p14:tracePt t="4379" x="7510463" y="2970213"/>
          <p14:tracePt t="4388" x="7510463" y="2979738"/>
          <p14:tracePt t="4394" x="7519988" y="2987675"/>
          <p14:tracePt t="4410" x="7519988" y="3049588"/>
          <p14:tracePt t="4425" x="7519988" y="3119438"/>
          <p14:tracePt t="4442" x="7485063" y="3206750"/>
          <p14:tracePt t="4458" x="7370763" y="3354388"/>
          <p14:tracePt t="4476" x="7283450" y="3424238"/>
          <p14:tracePt t="4479" x="7161213" y="3511550"/>
          <p14:tracePt t="4492" x="6908800" y="3678238"/>
          <p14:tracePt t="4507" x="6681788" y="3808413"/>
          <p14:tracePt t="4526" x="6472238" y="3930650"/>
          <p14:tracePt t="4543" x="6288088" y="4000500"/>
          <p14:tracePt t="4545" x="6210300" y="4027488"/>
          <p14:tracePt t="4557" x="6130925" y="4044950"/>
          <p14:tracePt t="4575" x="5964238" y="4070350"/>
          <p14:tracePt t="4577" x="5876925" y="4087813"/>
          <p14:tracePt t="4593" x="5702300" y="4087813"/>
          <p14:tracePt t="4610" x="5422900" y="4087813"/>
          <p14:tracePt t="4628" x="5126038" y="4087813"/>
          <p14:tracePt t="4633" x="4995863" y="4087813"/>
          <p14:tracePt t="4645" x="4864100" y="4087813"/>
          <p14:tracePt t="4662" x="4611688" y="4062413"/>
          <p14:tracePt t="4665" x="4462463" y="4010025"/>
          <p14:tracePt t="4677" x="4349750" y="3992563"/>
          <p14:tracePt t="4691" x="4095750" y="3930650"/>
          <p14:tracePt t="4708" x="3895725" y="3887788"/>
          <p14:tracePt t="4725" x="3773488" y="3852863"/>
          <p14:tracePt t="4729" x="3756025" y="3852863"/>
          <p14:tracePt t="4740" x="3756025" y="3843338"/>
          <p14:tracePt t="4764" x="3746500" y="3835400"/>
          <p14:tracePt t="4811" x="3729038" y="3835400"/>
          <p14:tracePt t="4828" x="3711575" y="3825875"/>
          <p14:tracePt t="4834" x="3676650" y="3790950"/>
          <p14:tracePt t="4841" x="3651250" y="3773488"/>
          <p14:tracePt t="4858" x="3571875" y="3713163"/>
          <p14:tracePt t="4877" x="3459163" y="3616325"/>
          <p14:tracePt t="4881" x="3379788" y="3563938"/>
          <p14:tracePt t="4894" x="3302000" y="3511550"/>
          <p14:tracePt t="4897" x="3205163" y="3468688"/>
          <p14:tracePt t="4911" x="3082925" y="3381375"/>
          <p14:tracePt t="4914" x="2986088" y="3328988"/>
          <p14:tracePt t="4923" x="2863850" y="3259138"/>
          <p14:tracePt t="4941" x="2611438" y="3162300"/>
          <p14:tracePt t="4959" x="2401888" y="3067050"/>
          <p14:tracePt t="4962" x="2297113" y="3040063"/>
          <p14:tracePt t="4975" x="2192338" y="2997200"/>
          <p14:tracePt t="4977" x="2112963" y="2979738"/>
          <p14:tracePt t="4994" x="1990725" y="2944813"/>
          <p14:tracePt t="5006" x="1920875" y="2909888"/>
          <p14:tracePt t="5025" x="1903413" y="2900363"/>
          <p14:tracePt t="5043" x="1885950" y="2900363"/>
          <p14:tracePt t="5124" x="1885950" y="2874963"/>
          <p14:tracePt t="5140" x="1895475" y="2874963"/>
          <p14:tracePt t="5146" x="1903413" y="2847975"/>
          <p14:tracePt t="5155" x="1930400" y="2822575"/>
          <p14:tracePt t="5174" x="1938338" y="2805113"/>
          <p14:tracePt t="5178" x="1947863" y="2787650"/>
          <p14:tracePt t="5190" x="1965325" y="2778125"/>
          <p14:tracePt t="5193" x="1982788" y="2760663"/>
          <p14:tracePt t="5206" x="1982788" y="2752725"/>
          <p14:tracePt t="5223" x="2017713" y="2733675"/>
          <p14:tracePt t="5226" x="2025650" y="2725738"/>
          <p14:tracePt t="5239" x="2043113" y="2716213"/>
          <p14:tracePt t="5242" x="2052638" y="2716213"/>
          <p14:tracePt t="5256" x="2070100" y="2708275"/>
          <p14:tracePt t="5262" x="2087563" y="2708275"/>
          <p14:tracePt t="5272" x="2122488" y="2690813"/>
          <p14:tracePt t="5290" x="2139950" y="2690813"/>
          <p14:tracePt t="5308" x="2174875" y="2690813"/>
          <p14:tracePt t="5326" x="2192338" y="2690813"/>
          <p14:tracePt t="5342" x="2200275" y="2690813"/>
          <p14:tracePt t="5356" x="2217738" y="2690813"/>
          <p14:tracePt t="5373" x="2227263" y="2698750"/>
          <p14:tracePt t="5377" x="2244725" y="2716213"/>
          <p14:tracePt t="5390" x="2244725" y="2733675"/>
          <p14:tracePt t="5405" x="2244725" y="2795588"/>
          <p14:tracePt t="5424" x="2244725" y="2882900"/>
          <p14:tracePt t="5427" x="2244725" y="2927350"/>
          <p14:tracePt t="5440" x="2244725" y="2987675"/>
          <p14:tracePt t="5445" x="2244725" y="3032125"/>
          <p14:tracePt t="5455" x="2244725" y="3092450"/>
          <p14:tracePt t="5459" x="2244725" y="3144838"/>
          <p14:tracePt t="5473" x="2200275" y="3267075"/>
          <p14:tracePt t="5491" x="2147888" y="3371850"/>
          <p14:tracePt t="5507" x="2095500" y="3494088"/>
          <p14:tracePt t="5521" x="2078038" y="3556000"/>
          <p14:tracePt t="5525" x="2070100" y="3633788"/>
          <p14:tracePt t="5540" x="2025650" y="3748088"/>
          <p14:tracePt t="5557" x="2000250" y="3843338"/>
          <p14:tracePt t="5561" x="1973263" y="3895725"/>
          <p14:tracePt t="5573" x="1965325" y="3922713"/>
          <p14:tracePt t="5591" x="1947863" y="3983038"/>
          <p14:tracePt t="5605" x="1930400" y="4035425"/>
          <p14:tracePt t="5609" x="1930400" y="4052888"/>
          <p14:tracePt t="5621" x="1930400" y="4062413"/>
          <p14:tracePt t="5644" x="1912938" y="4105275"/>
          <p14:tracePt t="5714" x="1920875" y="4124325"/>
          <p14:tracePt t="5746" x="1930400" y="4124325"/>
          <p14:tracePt t="5755" x="1938338" y="4124325"/>
          <p14:tracePt t="5771" x="1965325" y="4124325"/>
          <p14:tracePt t="5788" x="1982788" y="4124325"/>
          <p14:tracePt t="5806" x="2008188" y="4114800"/>
          <p14:tracePt t="5810" x="2017713" y="4114800"/>
          <p14:tracePt t="5821" x="2025650" y="4114800"/>
          <p14:tracePt t="5838" x="2043113" y="4114800"/>
          <p14:tracePt t="5841" x="2052638" y="4114800"/>
          <p14:tracePt t="5855" x="2070100" y="4097338"/>
          <p14:tracePt t="5859" x="2078038" y="4087813"/>
          <p14:tracePt t="5865" x="2087563" y="4087813"/>
          <p14:tracePt t="5884" x="2112963" y="4079875"/>
          <p14:tracePt t="5900" x="2130425" y="4062413"/>
          <p14:tracePt t="5914" x="2139950" y="4052888"/>
          <p14:tracePt t="5930" x="2139950" y="4044950"/>
          <p14:tracePt t="5961" x="2147888" y="4035425"/>
          <p14:tracePt t="5971" x="2157413" y="4027488"/>
          <p14:tracePt t="6259" x="2157413" y="4017963"/>
          <p14:tracePt t="6276" x="2139950" y="4010025"/>
          <p14:tracePt t="6303" x="2130425" y="4010025"/>
          <p14:tracePt t="6308" x="2112963" y="4000500"/>
          <p14:tracePt t="6319" x="2095500" y="3983038"/>
          <p14:tracePt t="6322" x="2087563" y="3983038"/>
          <p14:tracePt t="6338" x="2070100" y="3983038"/>
          <p14:tracePt t="6352" x="2043113" y="3983038"/>
          <p14:tracePt t="6370" x="1990725" y="3948113"/>
          <p14:tracePt t="6388" x="1955800" y="3930650"/>
          <p14:tracePt t="6396" x="1920875" y="3913188"/>
          <p14:tracePt t="6405" x="1903413" y="3905250"/>
          <p14:tracePt t="6409" x="1878013" y="3860800"/>
          <p14:tracePt t="6421" x="1860550" y="3852863"/>
          <p14:tracePt t="6438" x="1808163" y="3800475"/>
          <p14:tracePt t="6444" x="1790700" y="3783013"/>
          <p14:tracePt t="6450" x="1763713" y="3738563"/>
          <p14:tracePt t="6460" x="1763713" y="3730625"/>
          <p14:tracePt t="6470" x="1755775" y="3713163"/>
          <p14:tracePt t="6492" x="1738313" y="3633788"/>
          <p14:tracePt t="6504" x="1738313" y="3616325"/>
          <p14:tracePt t="6509" x="1738313" y="3590925"/>
          <p14:tracePt t="6513" x="1738313" y="3556000"/>
          <p14:tracePt t="6522" x="1738313" y="3538538"/>
          <p14:tracePt t="6531" x="1738313" y="3503613"/>
          <p14:tracePt t="6539" x="1738313" y="3459163"/>
          <p14:tracePt t="6553" x="1738313" y="3381375"/>
          <p14:tracePt t="6572" x="1763713" y="3284538"/>
          <p14:tracePt t="6578" x="1773238" y="3249613"/>
          <p14:tracePt t="6587" x="1773238" y="3241675"/>
          <p14:tracePt t="6603" x="1808163" y="3171825"/>
          <p14:tracePt t="6619" x="1825625" y="3109913"/>
          <p14:tracePt t="6638" x="1878013" y="3022600"/>
          <p14:tracePt t="6641" x="1895475" y="2997200"/>
          <p14:tracePt t="6652" x="1912938" y="2970213"/>
          <p14:tracePt t="6673" x="1947863" y="2909888"/>
          <p14:tracePt t="6678" x="1955800" y="2900363"/>
          <p14:tracePt t="6686" x="1990725" y="2847975"/>
          <p14:tracePt t="6689" x="2000250" y="2847975"/>
          <p14:tracePt t="6704" x="2035175" y="2813050"/>
          <p14:tracePt t="6707" x="2070100" y="2770188"/>
          <p14:tracePt t="6713" x="2087563" y="2760663"/>
          <p14:tracePt t="6723" x="2122488" y="2716213"/>
          <p14:tracePt t="6740" x="2174875" y="2663825"/>
          <p14:tracePt t="6746" x="2217738" y="2628900"/>
          <p14:tracePt t="6754" x="2244725" y="2603500"/>
          <p14:tracePt t="6772" x="2305050" y="2551113"/>
          <p14:tracePt t="6778" x="2339975" y="2516188"/>
          <p14:tracePt t="6788" x="2366963" y="2506663"/>
          <p14:tracePt t="6803" x="2401888" y="2471738"/>
          <p14:tracePt t="6809" x="2444750" y="2436813"/>
          <p14:tracePt t="6821" x="2454275" y="2428875"/>
          <p14:tracePt t="6840" x="2506663" y="2384425"/>
          <p14:tracePt t="6845" x="2524125" y="2366963"/>
          <p14:tracePt t="6854" x="2541588" y="2359025"/>
          <p14:tracePt t="6858" x="2576513" y="2324100"/>
          <p14:tracePt t="6869" x="2601913" y="2324100"/>
          <p14:tracePt t="6892" x="2646363" y="2289175"/>
          <p14:tracePt t="6898" x="2654300" y="2279650"/>
          <p14:tracePt t="6906" x="2671763" y="2279650"/>
          <p14:tracePt t="6920" x="2698750" y="2254250"/>
          <p14:tracePt t="6924" x="2706688" y="2244725"/>
          <p14:tracePt t="6930" x="2716213" y="2236788"/>
          <p14:tracePt t="6938" x="2733675" y="2227263"/>
          <p14:tracePt t="6949" x="2751138" y="2219325"/>
          <p14:tracePt t="6961" x="2776538" y="2209800"/>
          <p14:tracePt t="6973" x="2776538" y="2201863"/>
          <p14:tracePt t="6987" x="2803525" y="2184400"/>
          <p14:tracePt t="7003" x="2820988" y="2166938"/>
          <p14:tracePt t="7019" x="2846388" y="2149475"/>
          <p14:tracePt t="7034" x="2855913" y="2139950"/>
          <p14:tracePt t="7055" x="2881313" y="2132013"/>
          <p14:tracePt t="7071" x="2890838" y="2114550"/>
          <p14:tracePt t="7087" x="2908300" y="2114550"/>
          <p14:tracePt t="7090" x="2916238" y="2105025"/>
          <p14:tracePt t="7108" x="2925763" y="2097088"/>
          <p14:tracePt t="7118" x="2933700" y="2097088"/>
          <p14:tracePt t="7121" x="2943225" y="2087563"/>
          <p14:tracePt t="7156" x="2951163" y="2079625"/>
          <p14:tracePt t="7177" x="2968625" y="2070100"/>
          <p14:tracePt t="7195" x="2978150" y="2062163"/>
          <p14:tracePt t="7223" x="2995613" y="2052638"/>
          <p14:tracePt t="7236" x="3013075" y="2044700"/>
          <p14:tracePt t="7255" x="3013075" y="2035175"/>
          <p14:tracePt t="7257" x="3021013" y="2035175"/>
          <p14:tracePt t="7269" x="3030538" y="2027238"/>
          <p14:tracePt t="7291" x="3048000" y="2027238"/>
          <p14:tracePt t="7299" x="3057525" y="2017713"/>
          <p14:tracePt t="7319" x="3057525" y="2009775"/>
          <p14:tracePt t="7323" x="3065463" y="2000250"/>
          <p14:tracePt t="7334" x="3074988" y="2000250"/>
          <p14:tracePt t="7337" x="3082925" y="2000250"/>
          <p14:tracePt t="7357" x="3092450" y="1992313"/>
          <p14:tracePt t="7372" x="3109913" y="1974850"/>
          <p14:tracePt t="7405" x="3127375" y="1965325"/>
          <p14:tracePt t="7460" x="3127375" y="1957388"/>
          <p14:tracePt t="7470" x="3135313" y="1947863"/>
          <p14:tracePt t="7525" x="3144838" y="1947863"/>
          <p14:tracePt t="7570" x="3152775" y="1947863"/>
          <p14:tracePt t="7577" x="3162300" y="1939925"/>
          <p14:tracePt t="7609" x="3170238" y="1939925"/>
          <p14:tracePt t="7670" x="3179763" y="1939925"/>
          <p14:tracePt t="7708" x="3187700" y="1939925"/>
          <p14:tracePt t="7755" x="3197225" y="1939925"/>
          <p14:tracePt t="7799" x="3205163" y="1939925"/>
          <p14:tracePt t="7878" x="3214688" y="1939925"/>
          <p14:tracePt t="7956" x="3232150" y="1939925"/>
          <p14:tracePt t="8180" x="3240088" y="1939925"/>
          <p14:tracePt t="8243" x="3249613" y="1939925"/>
          <p14:tracePt t="8253" x="3257550" y="1939925"/>
          <p14:tracePt t="8265" x="3309938" y="1939925"/>
          <p14:tracePt t="8283" x="3397250" y="1939925"/>
          <p14:tracePt t="8299" x="3467100" y="1912938"/>
          <p14:tracePt t="8316" x="3536950" y="1895475"/>
          <p14:tracePt t="8332" x="3633788" y="1860550"/>
          <p14:tracePt t="8337" x="3651250" y="1860550"/>
          <p14:tracePt t="8346" x="3711575" y="1843088"/>
          <p14:tracePt t="8366" x="3860800" y="1800225"/>
          <p14:tracePt t="8369" x="3930650" y="1790700"/>
          <p14:tracePt t="8380" x="4000500" y="1782763"/>
          <p14:tracePt t="8399" x="4105275" y="1765300"/>
          <p14:tracePt t="8404" x="4148138" y="1765300"/>
          <p14:tracePt t="8410" x="4175125" y="1765300"/>
          <p14:tracePt t="8418" x="4200525" y="1765300"/>
          <p14:tracePt t="8431" x="4210050" y="1765300"/>
          <p14:tracePt t="8452" x="4217988" y="1765300"/>
          <p14:tracePt t="8468" x="4227513" y="1765300"/>
          <p14:tracePt t="8481" x="4244975" y="1773238"/>
          <p14:tracePt t="8499" x="4270375" y="1808163"/>
          <p14:tracePt t="8508" x="4287838" y="1825625"/>
          <p14:tracePt t="8516" x="4305300" y="1860550"/>
          <p14:tracePt t="8536" x="4332288" y="1912938"/>
          <p14:tracePt t="8550" x="4357688" y="1982788"/>
          <p14:tracePt t="8554" x="4367213" y="2009775"/>
          <p14:tracePt t="8565" x="4375150" y="2044700"/>
          <p14:tracePt t="8582" x="4375150" y="2070100"/>
          <p14:tracePt t="8585" x="4375150" y="2079625"/>
          <p14:tracePt t="8604" x="4375150" y="2097088"/>
          <p14:tracePt t="8616" x="4384675" y="2114550"/>
          <p14:tracePt t="8619" x="4402138" y="2132013"/>
          <p14:tracePt t="8631" x="4402138" y="2149475"/>
          <p14:tracePt t="8634" x="4410075" y="2184400"/>
          <p14:tracePt t="8655" x="4410075" y="2192338"/>
          <p14:tracePt t="8659" x="4410075" y="2209800"/>
          <p14:tracePt t="11370" x="4402138" y="2209800"/>
          <p14:tracePt t="11385" x="4392613" y="2209800"/>
          <p14:tracePt t="11393" x="4384675" y="2209800"/>
          <p14:tracePt t="11411" x="4375150" y="2209800"/>
          <p14:tracePt t="11423" x="4367213" y="2209800"/>
          <p14:tracePt t="11425" x="4349750" y="2209800"/>
          <p14:tracePt t="11439" x="4340225" y="2219325"/>
          <p14:tracePt t="11458" x="4314825" y="2219325"/>
          <p14:tracePt t="11473" x="4305300" y="2219325"/>
          <p14:tracePt t="11570" x="4297363" y="2227263"/>
          <p14:tracePt t="12122" x="4297363" y="2219325"/>
          <p14:tracePt t="12130" x="4297363" y="2209800"/>
          <p14:tracePt t="12140" x="4297363" y="2192338"/>
          <p14:tracePt t="12155" x="4297363" y="2149475"/>
          <p14:tracePt t="12171" x="4297363" y="2122488"/>
          <p14:tracePt t="12190" x="4297363" y="2105025"/>
          <p14:tracePt t="12206" x="4297363" y="2087563"/>
          <p14:tracePt t="12410" x="4297363" y="2105025"/>
          <p14:tracePt t="12419" x="4297363" y="2139950"/>
          <p14:tracePt t="12426" x="4305300" y="2192338"/>
          <p14:tracePt t="12439" x="4314825" y="2271713"/>
          <p14:tracePt t="12442" x="4332288" y="2376488"/>
          <p14:tracePt t="12455" x="4340225" y="2446338"/>
          <p14:tracePt t="12458" x="4340225" y="2551113"/>
          <p14:tracePt t="12474" x="4367213" y="2646363"/>
          <p14:tracePt t="12488" x="4375150" y="2663825"/>
          <p14:tracePt t="12490" x="4384675" y="2681288"/>
          <p14:tracePt t="12506" x="4402138" y="2690813"/>
          <p14:tracePt t="12522" x="4402138" y="2698750"/>
          <p14:tracePt t="12537" x="4410075" y="2708275"/>
          <p14:tracePt t="12555" x="4419600" y="2725738"/>
          <p14:tracePt t="12570" x="4419600" y="2733675"/>
          <p14:tracePt t="12586" x="4419600" y="2743200"/>
          <p14:tracePt t="12817" x="4419600" y="2752725"/>
          <p14:tracePt t="13458" x="4419600" y="2760663"/>
          <p14:tracePt t="13468" x="4419600" y="2778125"/>
          <p14:tracePt t="13475" x="4419600" y="2787650"/>
          <p14:tracePt t="13484" x="4419600" y="2805113"/>
          <p14:tracePt t="13501" x="4419600" y="2840038"/>
          <p14:tracePt t="13519" x="4419600" y="2865438"/>
          <p14:tracePt t="13521" x="4419600" y="2892425"/>
          <p14:tracePt t="13536" x="4419600" y="2927350"/>
          <p14:tracePt t="13538" x="4437063" y="2962275"/>
          <p14:tracePt t="13549" x="4454525" y="2987675"/>
          <p14:tracePt t="13568" x="4524375" y="3084513"/>
          <p14:tracePt t="13575" x="4602163" y="3154363"/>
          <p14:tracePt t="13578" x="4716463" y="3214688"/>
          <p14:tracePt t="13586" x="4846638" y="3276600"/>
          <p14:tracePt t="13601" x="4986338" y="3336925"/>
          <p14:tracePt t="13607" x="5118100" y="3398838"/>
          <p14:tracePt t="13619" x="5405438" y="3503613"/>
          <p14:tracePt t="13634" x="5684838" y="3590925"/>
          <p14:tracePt t="13653" x="5938838" y="3668713"/>
          <p14:tracePt t="13668" x="6096000" y="3703638"/>
          <p14:tracePt t="13687" x="6157913" y="3738563"/>
          <p14:tracePt t="13725" x="6165850" y="3738563"/>
          <p14:tracePt t="13747" x="6165850" y="3721100"/>
          <p14:tracePt t="13755" x="6157913" y="3721100"/>
          <p14:tracePt t="13771" x="6148388" y="3721100"/>
          <p14:tracePt t="13786" x="6122988" y="3695700"/>
          <p14:tracePt t="13808" x="6086475" y="3686175"/>
          <p14:tracePt t="13827" x="6078538" y="3678238"/>
          <p14:tracePt t="13836" x="6069013" y="3668713"/>
          <p14:tracePt t="13851" x="6069013" y="3660775"/>
          <p14:tracePt t="13868" x="6069013" y="3633788"/>
          <p14:tracePt t="13874" x="6061075" y="3633788"/>
          <p14:tracePt t="13883" x="6061075" y="3625850"/>
          <p14:tracePt t="13898" x="6043613" y="3608388"/>
          <p14:tracePt t="13916" x="6043613" y="3598863"/>
          <p14:tracePt t="13936" x="6043613" y="3590925"/>
          <p14:tracePt t="13939" x="6034088" y="3590925"/>
          <p14:tracePt t="13948" x="6026150" y="3581400"/>
          <p14:tracePt t="13972" x="6016625" y="3573463"/>
          <p14:tracePt t="14003" x="6008688" y="3563938"/>
          <p14:tracePt t="14018" x="5999163" y="3563938"/>
          <p14:tracePt t="14353" x="5991225" y="3563938"/>
          <p14:tracePt t="14379" x="5981700" y="3563938"/>
          <p14:tracePt t="14403" x="5981700" y="3573463"/>
          <p14:tracePt t="15291" x="5981700" y="3581400"/>
          <p14:tracePt t="15532" x="5981700" y="3573463"/>
          <p14:tracePt t="15537" x="5981700" y="3563938"/>
          <p14:tracePt t="15618" x="5991225" y="3546475"/>
          <p14:tracePt t="16275" x="5991225" y="3538538"/>
          <p14:tracePt t="16780" x="5999163" y="3529013"/>
          <p14:tracePt t="17274" x="5999163" y="3511550"/>
          <p14:tracePt t="17292" x="5999163" y="3503613"/>
          <p14:tracePt t="20051" x="5964238" y="3459163"/>
          <p14:tracePt t="20058" x="5886450" y="3381375"/>
          <p14:tracePt t="20067" x="5799138" y="3311525"/>
          <p14:tracePt t="20083" x="5649913" y="3189288"/>
          <p14:tracePt t="20101" x="5502275" y="3049588"/>
          <p14:tracePt t="20105" x="5422900" y="3022600"/>
          <p14:tracePt t="20116" x="5327650" y="3022600"/>
          <p14:tracePt t="20121" x="5222875" y="3022600"/>
          <p14:tracePt t="20131" x="5091113" y="3022600"/>
          <p14:tracePt t="20155" x="4741863" y="3189288"/>
          <p14:tracePt t="20166" x="4637088" y="3294063"/>
          <p14:tracePt t="20185" x="4497388" y="3563938"/>
          <p14:tracePt t="20202" x="4479925" y="3625850"/>
          <p14:tracePt t="20216" x="4489450" y="3643313"/>
          <p14:tracePt t="20235" x="4549775" y="3643313"/>
          <p14:tracePt t="20252" x="4681538" y="3573463"/>
          <p14:tracePt t="20270" x="4846638" y="3451225"/>
          <p14:tracePt t="20282" x="4951413" y="3363913"/>
          <p14:tracePt t="20299" x="4968875" y="3197225"/>
          <p14:tracePt t="20318" x="4968875" y="2970213"/>
          <p14:tracePt t="20331" x="4838700" y="2770188"/>
          <p14:tracePt t="20348" x="4768850" y="2698750"/>
          <p14:tracePt t="20365" x="4733925" y="2681288"/>
          <p14:tracePt t="20381" x="4654550" y="2681288"/>
          <p14:tracePt t="20398" x="4559300" y="2716213"/>
          <p14:tracePt t="20402" x="4506913" y="2770188"/>
          <p14:tracePt t="20416" x="4454525" y="2840038"/>
          <p14:tracePt t="20418" x="4419600" y="2900363"/>
          <p14:tracePt t="20431" x="4384675" y="2970213"/>
          <p14:tracePt t="20434" x="4375150" y="3014663"/>
          <p14:tracePt t="20452" x="4375150" y="3057525"/>
          <p14:tracePt t="20467" x="4392613" y="3084513"/>
          <p14:tracePt t="20484" x="4419600" y="3084513"/>
          <p14:tracePt t="20505" x="4514850" y="3084513"/>
          <p14:tracePt t="20516" x="4594225" y="3084513"/>
          <p14:tracePt t="20532" x="4716463" y="3040063"/>
          <p14:tracePt t="20538" x="4768850" y="3032125"/>
          <p14:tracePt t="20551" x="4846638" y="2979738"/>
          <p14:tracePt t="20563" x="4943475" y="2917825"/>
          <p14:tracePt t="20581" x="4978400" y="2900363"/>
          <p14:tracePt t="20602" x="4978400" y="2892425"/>
          <p14:tracePt t="20618" x="4968875" y="2882900"/>
          <p14:tracePt t="20630" x="4926013" y="2892425"/>
          <p14:tracePt t="20653" x="4821238" y="3005138"/>
          <p14:tracePt t="20663" x="4776788" y="3084513"/>
          <p14:tracePt t="20680" x="4741863" y="3179763"/>
          <p14:tracePt t="20683" x="4741863" y="3197225"/>
          <p14:tracePt t="20698" x="4741863" y="3232150"/>
          <p14:tracePt t="20721" x="4759325" y="3232150"/>
          <p14:tracePt t="20731" x="4786313" y="3232150"/>
          <p14:tracePt t="20747" x="4864100" y="3179763"/>
          <p14:tracePt t="20763" x="4908550" y="3067050"/>
          <p14:tracePt t="20779" x="4908550" y="2962275"/>
          <p14:tracePt t="20796" x="4908550" y="2865438"/>
          <p14:tracePt t="20812" x="4908550" y="2830513"/>
          <p14:tracePt t="20829" x="4899025" y="2830513"/>
          <p14:tracePt t="20848" x="4864100" y="2822575"/>
          <p14:tracePt t="20850" x="4829175" y="2822575"/>
          <p14:tracePt t="20862" x="4803775" y="2830513"/>
          <p14:tracePt t="20879" x="4768850" y="2944813"/>
          <p14:tracePt t="20898" x="4768850" y="3057525"/>
          <p14:tracePt t="20922" x="4768850" y="3074988"/>
          <p14:tracePt t="20938" x="4786313" y="3074988"/>
          <p14:tracePt t="20948" x="4829175" y="3074988"/>
          <p14:tracePt t="20962" x="4908550" y="3014663"/>
          <p14:tracePt t="20981" x="4933950" y="2917825"/>
          <p14:tracePt t="20998" x="4933950" y="2865438"/>
          <p14:tracePt t="21001" x="4933950" y="2857500"/>
          <p14:tracePt t="21015" x="4933950" y="2847975"/>
          <p14:tracePt t="21034" x="4933950" y="2840038"/>
          <p14:tracePt t="21048" x="4916488" y="2840038"/>
          <p14:tracePt t="21050" x="4881563" y="2857500"/>
          <p14:tracePt t="21064" x="4873625" y="2909888"/>
          <p14:tracePt t="21066" x="4864100" y="2997200"/>
          <p14:tracePt t="21082" x="4864100" y="3101975"/>
          <p14:tracePt t="21096" x="4864100" y="3136900"/>
          <p14:tracePt t="21099" x="4864100" y="3154363"/>
          <p14:tracePt t="21114" x="4908550" y="3154363"/>
          <p14:tracePt t="21130" x="4951413" y="3154363"/>
          <p14:tracePt t="21147" x="5003800" y="3127375"/>
          <p14:tracePt t="21163" x="5013325" y="3092450"/>
          <p14:tracePt t="21179" x="5013325" y="3074988"/>
          <p14:tracePt t="21196" x="5013325" y="3067050"/>
          <p14:tracePt t="21234" x="5003800" y="3067050"/>
          <p14:tracePt t="21242" x="4995863" y="3067050"/>
          <p14:tracePt t="21251" x="4995863" y="3092450"/>
          <p14:tracePt t="21266" x="4995863" y="3109913"/>
          <p14:tracePt t="21279" x="4995863" y="3119438"/>
          <p14:tracePt t="21298" x="4995863" y="3127375"/>
          <p14:tracePt t="21313" x="4995863" y="3136900"/>
          <p14:tracePt t="21330" x="5048250" y="3136900"/>
          <p14:tracePt t="21347" x="5126038" y="3109913"/>
          <p14:tracePt t="21363" x="5178425" y="3074988"/>
          <p14:tracePt t="21378" x="5195888" y="3057525"/>
          <p14:tracePt t="21397" x="5205413" y="3057525"/>
          <p14:tracePt t="21644" x="5205413" y="3049588"/>
          <p14:tracePt t="21684" x="5195888" y="3049588"/>
          <p14:tracePt t="21709" x="5187950" y="3049588"/>
          <p14:tracePt t="21724" x="5205413" y="3067050"/>
          <p14:tracePt t="21734" x="5222875" y="3084513"/>
          <p14:tracePt t="21748" x="5275263" y="3101975"/>
          <p14:tracePt t="21761" x="5335588" y="3101975"/>
          <p14:tracePt t="21779" x="5414963" y="3101975"/>
          <p14:tracePt t="21786" x="5440363" y="3101975"/>
          <p14:tracePt t="21795" x="5475288" y="3101975"/>
          <p14:tracePt t="21803" x="5510213" y="3074988"/>
          <p14:tracePt t="21815" x="5554663" y="3040063"/>
          <p14:tracePt t="21829" x="5589588" y="2987675"/>
          <p14:tracePt t="21835" x="5597525" y="2979738"/>
          <p14:tracePt t="21841" x="5607050" y="2944813"/>
          <p14:tracePt t="21850" x="5614988" y="2935288"/>
          <p14:tracePt t="21859" x="5614988" y="2927350"/>
          <p14:tracePt t="21866" x="5614988" y="2909888"/>
          <p14:tracePt t="21909" x="5614988" y="2900363"/>
          <p14:tracePt t="21924" x="5580063" y="2909888"/>
          <p14:tracePt t="21933" x="5562600" y="2962275"/>
          <p14:tracePt t="21939" x="5527675" y="3022600"/>
          <p14:tracePt t="21945" x="5510213" y="3074988"/>
          <p14:tracePt t="21964" x="5484813" y="3171825"/>
          <p14:tracePt t="21980" x="5484813" y="3224213"/>
          <p14:tracePt t="22002" x="5484813" y="3294063"/>
          <p14:tracePt t="22012" x="5484813" y="3328988"/>
          <p14:tracePt t="22031" x="5492750" y="3336925"/>
          <p14:tracePt t="22037" x="5510213" y="3336925"/>
          <p14:tracePt t="22049" x="5527675" y="3336925"/>
          <p14:tracePt t="22053" x="5554663" y="3336925"/>
          <p14:tracePt t="22062" x="5580063" y="3336925"/>
          <p14:tracePt t="22077" x="5641975" y="3336925"/>
          <p14:tracePt t="22095" x="5746750" y="3302000"/>
          <p14:tracePt t="22098" x="5824538" y="3267075"/>
          <p14:tracePt t="22110" x="5886450" y="3249613"/>
          <p14:tracePt t="22113" x="5956300" y="3214688"/>
          <p14:tracePt t="22128" x="6026150" y="3189288"/>
          <p14:tracePt t="22130" x="6105525" y="3162300"/>
          <p14:tracePt t="22143" x="6175375" y="3136900"/>
          <p14:tracePt t="22148" x="6235700" y="3101975"/>
          <p14:tracePt t="22154" x="6280150" y="3101975"/>
          <p14:tracePt t="22161" x="6315075" y="3101975"/>
          <p14:tracePt t="22171" x="6357938" y="3101975"/>
          <p14:tracePt t="22178" x="6392863" y="3101975"/>
          <p14:tracePt t="22194" x="6480175" y="3101975"/>
          <p14:tracePt t="22201" x="6524625" y="3101975"/>
          <p14:tracePt t="22211" x="6567488" y="3101975"/>
          <p14:tracePt t="22229" x="6716713" y="3101975"/>
          <p14:tracePt t="22239" x="6804025" y="3101975"/>
          <p14:tracePt t="22244" x="6916738" y="3101975"/>
          <p14:tracePt t="22251" x="7048500" y="3101975"/>
          <p14:tracePt t="22259" x="7196138" y="3101975"/>
          <p14:tracePt t="22267" x="7310438" y="3101975"/>
          <p14:tracePt t="22277" x="7440613" y="3101975"/>
          <p14:tracePt t="22282" x="7554913" y="3101975"/>
          <p14:tracePt t="22295" x="7677150" y="3057525"/>
          <p14:tracePt t="22298" x="7789863" y="3049588"/>
          <p14:tracePt t="22314" x="8008938" y="3022600"/>
          <p14:tracePt t="22327" x="8096250" y="3022600"/>
          <p14:tracePt t="22331" x="8174038" y="3005138"/>
          <p14:tracePt t="22349" x="8278813" y="2997200"/>
          <p14:tracePt t="22360" x="8313738" y="2997200"/>
          <p14:tracePt t="22362" x="8331200" y="2987675"/>
          <p14:tracePt t="22380" x="8348663" y="2987675"/>
          <p14:tracePt t="22443" x="8340725" y="2987675"/>
          <p14:tracePt t="22453" x="8253413" y="3014663"/>
          <p14:tracePt t="22461" x="8139113" y="3067050"/>
          <p14:tracePt t="22465" x="7939088" y="3154363"/>
          <p14:tracePt t="22476" x="7667625" y="3232150"/>
          <p14:tracePt t="22493" x="6951663" y="3441700"/>
          <p14:tracePt t="22510" x="6096000" y="3703638"/>
          <p14:tracePt t="22527" x="5178425" y="3948113"/>
          <p14:tracePt t="22532" x="4706938" y="4114800"/>
          <p14:tracePt t="22537" x="4175125" y="4237038"/>
          <p14:tracePt t="22545" x="3659188" y="4298950"/>
          <p14:tracePt t="22559" x="3144838" y="4359275"/>
          <p14:tracePt t="22562" x="2628900" y="4446588"/>
          <p14:tracePt t="22576" x="2105025" y="4525963"/>
          <p14:tracePt t="22579" x="1658938" y="4551363"/>
          <p14:tracePt t="22585" x="1214438" y="4551363"/>
          <p14:tracePt t="22593" x="882650" y="4551363"/>
          <p14:tracePt t="22611" x="541338" y="4551363"/>
          <p14:tracePt t="22617" x="446088" y="4551363"/>
          <p14:tracePt t="22627" x="411163" y="4551363"/>
          <p14:tracePt t="22646" x="401638" y="4551363"/>
          <p14:tracePt t="22669" x="393700" y="4551363"/>
          <p14:tracePt t="22682" x="393700" y="4533900"/>
          <p14:tracePt t="22695" x="393700" y="4508500"/>
          <p14:tracePt t="22698" x="393700" y="4473575"/>
          <p14:tracePt t="22710" x="401638" y="4438650"/>
          <p14:tracePt t="22713" x="411163" y="4403725"/>
          <p14:tracePt t="22728" x="428625" y="4359275"/>
          <p14:tracePt t="22730" x="463550" y="4306888"/>
          <p14:tracePt t="22742" x="463550" y="4289425"/>
          <p14:tracePt t="22745" x="471488" y="4271963"/>
          <p14:tracePt t="22767" x="481013" y="4229100"/>
          <p14:tracePt t="22771" x="481013" y="4211638"/>
          <p14:tracePt t="22836" x="481013" y="4202113"/>
          <p14:tracePt t="22846" x="488950" y="4194175"/>
          <p14:tracePt t="22858" x="488950" y="4176713"/>
          <p14:tracePt t="22880" x="498475" y="4159250"/>
          <p14:tracePt t="22883" x="498475" y="4141788"/>
          <p14:tracePt t="22894" x="506413" y="4124325"/>
          <p14:tracePt t="22910" x="523875" y="4087813"/>
          <p14:tracePt t="22930" x="541338" y="4052888"/>
          <p14:tracePt t="22938" x="568325" y="4035425"/>
          <p14:tracePt t="22947" x="568325" y="4027488"/>
          <p14:tracePt t="22958" x="568325" y="4017963"/>
          <p14:tracePt t="22961" x="576263" y="4010025"/>
          <p14:tracePt t="22975" x="603250" y="3983038"/>
          <p14:tracePt t="22979" x="611188" y="3975100"/>
          <p14:tracePt t="22991" x="620713" y="3957638"/>
          <p14:tracePt t="23018" x="690563" y="3878263"/>
          <p14:tracePt t="23028" x="708025" y="3843338"/>
          <p14:tracePt t="23043" x="733425" y="3790950"/>
          <p14:tracePt t="23051" x="742950" y="3756025"/>
          <p14:tracePt t="23059" x="760413" y="3730625"/>
          <p14:tracePt t="23074" x="777875" y="3668713"/>
          <p14:tracePt t="23096" x="777875" y="3651250"/>
          <p14:tracePt t="23099" x="777875" y="3643313"/>
          <p14:tracePt t="23111" x="785813" y="3633788"/>
          <p14:tracePt t="23165" x="795338" y="3633788"/>
          <p14:tracePt t="23171" x="803275" y="3633788"/>
          <p14:tracePt t="23194" x="812800" y="3633788"/>
          <p14:tracePt t="23197" x="820738" y="3633788"/>
          <p14:tracePt t="23202" x="830263" y="3633788"/>
          <p14:tracePt t="23210" x="830263" y="3643313"/>
          <p14:tracePt t="23228" x="838200" y="3686175"/>
          <p14:tracePt t="23243" x="873125" y="3730625"/>
          <p14:tracePt t="23266" x="1012825" y="3860800"/>
          <p14:tracePt t="23277" x="1092200" y="3913188"/>
          <p14:tracePt t="23292" x="1257300" y="4010025"/>
          <p14:tracePt t="23297" x="1336675" y="4027488"/>
          <p14:tracePt t="23309" x="1414463" y="4062413"/>
          <p14:tracePt t="23328" x="1511300" y="4062413"/>
          <p14:tracePt t="23331" x="1563688" y="4062413"/>
          <p14:tracePt t="23340" x="1624013" y="4062413"/>
          <p14:tracePt t="23362" x="1781175" y="3957638"/>
          <p14:tracePt t="23378" x="1833563" y="3895725"/>
          <p14:tracePt t="23390" x="1851025" y="3870325"/>
          <p14:tracePt t="23420" x="1851025" y="3860800"/>
          <p14:tracePt t="29285" x="1860550" y="3852863"/>
          <p14:tracePt t="29292" x="1895475" y="3870325"/>
          <p14:tracePt t="29308" x="2157413" y="4017963"/>
          <p14:tracePt t="29324" x="2951163" y="4351338"/>
          <p14:tracePt t="29342" x="4000500" y="4962525"/>
          <p14:tracePt t="29358" x="4733925" y="5294313"/>
          <p14:tracePt t="29362" x="4856163" y="5354638"/>
          <p14:tracePt t="29374" x="4951413" y="5389563"/>
          <p14:tracePt t="29391" x="5073650" y="5441950"/>
          <p14:tracePt t="29394" x="5126038" y="5459413"/>
          <p14:tracePt t="29407" x="5143500" y="5459413"/>
          <p14:tracePt t="29413" x="5170488" y="5459413"/>
          <p14:tracePt t="29424" x="5205413" y="5459413"/>
          <p14:tracePt t="29427" x="5257800" y="5459413"/>
          <p14:tracePt t="29441" x="5457825" y="5459413"/>
          <p14:tracePt t="29463" x="5684838" y="5416550"/>
          <p14:tracePt t="29474" x="5824538" y="5354638"/>
          <p14:tracePt t="29491" x="5911850" y="5329238"/>
          <p14:tracePt t="29510" x="5956300" y="5311775"/>
          <p14:tracePt t="29525" x="5981700" y="5311775"/>
          <p14:tracePt t="29543" x="6016625" y="5311775"/>
          <p14:tracePt t="29559" x="6043613" y="5294313"/>
          <p14:tracePt t="29561" x="6061075" y="5294313"/>
          <p14:tracePt t="29573" x="6096000" y="5284788"/>
          <p14:tracePt t="29590" x="6140450" y="5267325"/>
          <p14:tracePt t="29608" x="6192838" y="5232400"/>
          <p14:tracePt t="29610" x="6200775" y="5232400"/>
          <p14:tracePt t="29623" x="6210300" y="5214938"/>
          <p14:tracePt t="29626" x="6210300" y="5207000"/>
          <p14:tracePt t="29669" x="6210300" y="5189538"/>
          <p14:tracePt t="29674" x="6210300" y="5180013"/>
          <p14:tracePt t="29690" x="6210300" y="5154613"/>
          <p14:tracePt t="29707" x="6210300" y="5137150"/>
          <p14:tracePt t="29723" x="6210300" y="5110163"/>
          <p14:tracePt t="30122" x="6218238" y="5110163"/>
          <p14:tracePt t="30138" x="6235700" y="5110163"/>
          <p14:tracePt t="30170" x="6245225" y="5110163"/>
          <p14:tracePt t="30194" x="6262688" y="5110163"/>
          <p14:tracePt t="30203" x="6288088" y="5084763"/>
          <p14:tracePt t="30213" x="6315075" y="5040313"/>
          <p14:tracePt t="30221" x="6332538" y="5022850"/>
          <p14:tracePt t="30240" x="6375400" y="4935538"/>
          <p14:tracePt t="30243" x="6384925" y="4883150"/>
          <p14:tracePt t="30259" x="6410325" y="4830763"/>
          <p14:tracePt t="30271" x="6419850" y="4805363"/>
          <p14:tracePt t="30275" x="6419850" y="4787900"/>
          <p14:tracePt t="30295" x="6437313" y="4760913"/>
          <p14:tracePt t="30305" x="6454775" y="4735513"/>
          <p14:tracePt t="30307" x="6462713" y="4718050"/>
          <p14:tracePt t="30322" x="6507163" y="4665663"/>
          <p14:tracePt t="30338" x="6532563" y="4638675"/>
          <p14:tracePt t="30340" x="6559550" y="4613275"/>
          <p14:tracePt t="30362" x="6654800" y="4498975"/>
          <p14:tracePt t="30372" x="6699250" y="4446588"/>
          <p14:tracePt t="30391" x="6811963" y="4281488"/>
          <p14:tracePt t="30405" x="6943725" y="4097338"/>
          <p14:tracePt t="30422" x="7108825" y="3860800"/>
          <p14:tracePt t="30441" x="7353300" y="3538538"/>
          <p14:tracePt t="30455" x="7423150" y="3424238"/>
          <p14:tracePt t="30471" x="7580313" y="3224213"/>
          <p14:tracePt t="30474" x="7642225" y="3144838"/>
          <p14:tracePt t="30490" x="7712075" y="3032125"/>
          <p14:tracePt t="30504" x="7737475" y="2987675"/>
          <p14:tracePt t="30506" x="7754938" y="2970213"/>
          <p14:tracePt t="30521" x="7772400" y="2944813"/>
          <p14:tracePt t="30595" x="7781925" y="2944813"/>
          <p14:tracePt t="30602" x="7781925" y="2979738"/>
          <p14:tracePt t="30611" x="7781925" y="3040063"/>
          <p14:tracePt t="30621" x="7781925" y="3084513"/>
          <p14:tracePt t="30637" x="7781925" y="3214688"/>
          <p14:tracePt t="30642" x="7781925" y="3276600"/>
          <p14:tracePt t="30655" x="7781925" y="3311525"/>
          <p14:tracePt t="30657" x="7781925" y="3328988"/>
          <p14:tracePt t="30672" x="7781925" y="3354388"/>
          <p14:tracePt t="30674" x="7781925" y="3363913"/>
          <p14:tracePt t="30689" x="7789863" y="3381375"/>
          <p14:tracePt t="30706" x="7789863" y="3389313"/>
          <p14:tracePt t="30746" x="7789863" y="3398838"/>
          <p14:tracePt t="30753" x="7789863" y="3416300"/>
          <p14:tracePt t="30771" x="7799388" y="3416300"/>
          <p14:tracePt t="30810" x="7807325" y="3416300"/>
          <p14:tracePt t="30825" x="7816850" y="3416300"/>
          <p14:tracePt t="30837" x="7834313" y="3416300"/>
          <p14:tracePt t="30843" x="7834313" y="3398838"/>
          <p14:tracePt t="30854" x="7834313" y="3389313"/>
          <p14:tracePt t="30857" x="7834313" y="3363913"/>
          <p14:tracePt t="30871" x="7834313" y="3354388"/>
          <p14:tracePt t="30873" x="7834313" y="3328988"/>
          <p14:tracePt t="30890" x="7737475" y="3241675"/>
          <p14:tracePt t="30904" x="7677150" y="3197225"/>
          <p14:tracePt t="30906" x="7642225" y="3189288"/>
          <p14:tracePt t="30922" x="7580313" y="3179763"/>
          <p14:tracePt t="30938" x="7554913" y="3179763"/>
          <p14:tracePt t="30952" x="7527925" y="3179763"/>
          <p14:tracePt t="30955" x="7510463" y="3179763"/>
          <p14:tracePt t="30971" x="7510463" y="3241675"/>
          <p14:tracePt t="30989" x="7510463" y="3276600"/>
          <p14:tracePt t="31006" x="7519988" y="3328988"/>
          <p14:tracePt t="31020" x="7545388" y="3371850"/>
          <p14:tracePt t="31037" x="7572375" y="3398838"/>
          <p14:tracePt t="31054" x="7624763" y="3398838"/>
          <p14:tracePt t="31058" x="7650163" y="3398838"/>
          <p14:tracePt t="31069" x="7677150" y="3398838"/>
          <p14:tracePt t="31087" x="7720013" y="3398838"/>
          <p14:tracePt t="31090" x="7729538" y="3398838"/>
          <p14:tracePt t="31102" x="7754938" y="3371850"/>
          <p14:tracePt t="31122" x="7772400" y="3284538"/>
          <p14:tracePt t="31136" x="7772400" y="3259138"/>
          <p14:tracePt t="31138" x="7772400" y="3232150"/>
          <p14:tracePt t="31178" x="7772400" y="3224213"/>
          <p14:tracePt t="31195" x="7747000" y="3276600"/>
          <p14:tracePt t="31202" x="7729538" y="3389313"/>
          <p14:tracePt t="31218" x="7712075" y="3511550"/>
          <p14:tracePt t="31220" x="7694613" y="3598863"/>
          <p14:tracePt t="31236" x="7694613" y="3695700"/>
          <p14:tracePt t="31251" x="7720013" y="3738563"/>
          <p14:tracePt t="31267" x="7772400" y="3738563"/>
          <p14:tracePt t="31285" x="7869238" y="3738563"/>
          <p14:tracePt t="31301" x="7999413" y="3660775"/>
          <p14:tracePt t="31323" x="8156575" y="3441700"/>
          <p14:tracePt t="31335" x="8191500" y="3354388"/>
          <p14:tracePt t="31338" x="8226425" y="3249613"/>
          <p14:tracePt t="31351" x="8235950" y="3144838"/>
          <p14:tracePt t="31354" x="8261350" y="3040063"/>
          <p14:tracePt t="31371" x="8261350" y="2917825"/>
          <p14:tracePt t="31385" x="8261350" y="2909888"/>
          <p14:tracePt t="31388" x="8261350" y="2892425"/>
          <p14:tracePt t="31404" x="8261350" y="2882900"/>
          <p14:tracePt t="31420" x="8156575" y="2874963"/>
          <p14:tracePt t="31438" x="7974013" y="2874963"/>
          <p14:tracePt t="31453" x="7754938" y="3022600"/>
          <p14:tracePt t="31468" x="7642225" y="3197225"/>
          <p14:tracePt t="31484" x="7607300" y="3294063"/>
          <p14:tracePt t="31501" x="7607300" y="3319463"/>
          <p14:tracePt t="31518" x="7632700" y="3328988"/>
          <p14:tracePt t="31536" x="7781925" y="3224213"/>
          <p14:tracePt t="31538" x="7859713" y="3127375"/>
          <p14:tracePt t="31550" x="7929563" y="3022600"/>
          <p14:tracePt t="31570" x="8016875" y="2401888"/>
          <p14:tracePt t="31583" x="7974013" y="2279650"/>
          <p14:tracePt t="31600" x="7772400" y="1939925"/>
          <p14:tracePt t="31621" x="7580313" y="1738313"/>
          <p14:tracePt t="31635" x="7432675" y="1730375"/>
          <p14:tracePt t="31653" x="7345363" y="1860550"/>
          <p14:tracePt t="31657" x="7310438" y="2009775"/>
          <p14:tracePt t="31670" x="7265988" y="2219325"/>
          <p14:tracePt t="31684" x="7170738" y="2787650"/>
          <p14:tracePt t="31701" x="7170738" y="3049588"/>
          <p14:tracePt t="31721" x="7240588" y="3171825"/>
          <p14:tracePt t="31723" x="7265988" y="3171825"/>
          <p14:tracePt t="31735" x="7292975" y="3171825"/>
          <p14:tracePt t="31737" x="7310438" y="3171825"/>
          <p14:tracePt t="31751" x="7345363" y="3171825"/>
          <p14:tracePt t="31753" x="7370763" y="3154363"/>
          <p14:tracePt t="31771" x="7380288" y="3109913"/>
          <p14:tracePt t="31786" x="7397750" y="3040063"/>
          <p14:tracePt t="31800" x="7405688" y="3014663"/>
          <p14:tracePt t="31802" x="7415213" y="2987675"/>
          <p14:tracePt t="31817" x="7450138" y="2900363"/>
          <p14:tracePt t="31835" x="7467600" y="2857500"/>
          <p14:tracePt t="31882" x="7450138" y="2847975"/>
          <p14:tracePt t="31898" x="7388225" y="2962275"/>
          <p14:tracePt t="31908" x="7370763" y="3084513"/>
          <p14:tracePt t="31918" x="7370763" y="3197225"/>
          <p14:tracePt t="31938" x="7415213" y="3511550"/>
          <p14:tracePt t="31950" x="7467600" y="3581400"/>
          <p14:tracePt t="31953" x="7537450" y="3625850"/>
          <p14:tracePt t="31968" x="7615238" y="3633788"/>
          <p14:tracePt t="31971" x="7685088" y="3651250"/>
          <p14:tracePt t="31986" x="7912100" y="3643313"/>
          <p14:tracePt t="31999" x="8026400" y="3581400"/>
          <p14:tracePt t="32018" x="8261350" y="3276600"/>
          <p14:tracePt t="32035" x="8261350" y="3092450"/>
          <p14:tracePt t="32053" x="8261350" y="3014663"/>
          <p14:tracePt t="32068" x="8218488" y="2962275"/>
          <p14:tracePt t="32084" x="8069263" y="2944813"/>
          <p14:tracePt t="32101" x="7947025" y="2970213"/>
          <p14:tracePt t="32120" x="7816850" y="3154363"/>
          <p14:tracePt t="32122" x="7754938" y="3294063"/>
          <p14:tracePt t="32132" x="7720013" y="3406775"/>
          <p14:tracePt t="32151" x="7720013" y="3573463"/>
          <p14:tracePt t="32153" x="7720013" y="3590925"/>
          <p14:tracePt t="32168" x="7720013" y="3608388"/>
          <p14:tracePt t="32171" x="7729538" y="3616325"/>
          <p14:tracePt t="32184" x="7737475" y="3616325"/>
          <p14:tracePt t="32186" x="7747000" y="3616325"/>
          <p14:tracePt t="32201" x="7807325" y="3616325"/>
          <p14:tracePt t="32218" x="7842250" y="3494088"/>
          <p14:tracePt t="32234" x="7842250" y="3346450"/>
          <p14:tracePt t="32250" x="7816850" y="3214688"/>
          <p14:tracePt t="32266" x="7685088" y="3084513"/>
          <p14:tracePt t="32283" x="7370763" y="3022600"/>
          <p14:tracePt t="32299" x="6891338" y="3032125"/>
          <p14:tracePt t="32316" x="6086475" y="3267075"/>
          <p14:tracePt t="32332" x="4776788" y="3765550"/>
          <p14:tracePt t="32348" x="3187700" y="4429125"/>
          <p14:tracePt t="32366" x="1711325" y="5207000"/>
          <p14:tracePt t="32371" x="1152525" y="5513388"/>
          <p14:tracePt t="32381" x="733425" y="5827713"/>
          <p14:tracePt t="32399" x="341313" y="6115050"/>
          <p14:tracePt t="32402" x="261938" y="6194425"/>
          <p14:tracePt t="32418" x="219075" y="6254750"/>
          <p14:tracePt t="32451" x="219075" y="6264275"/>
          <p14:tracePt t="32473" x="227013" y="6264275"/>
          <p14:tracePt t="32482" x="244475" y="6264275"/>
          <p14:tracePt t="32490" x="279400" y="6264275"/>
          <p14:tracePt t="32499" x="349250" y="6229350"/>
          <p14:tracePt t="32517" x="488950" y="6167438"/>
          <p14:tracePt t="32521" x="568325" y="6124575"/>
          <p14:tracePt t="32536" x="646113" y="6097588"/>
          <p14:tracePt t="32539" x="733425" y="6080125"/>
          <p14:tracePt t="32549" x="785813" y="6062663"/>
          <p14:tracePt t="32567" x="830263" y="6062663"/>
          <p14:tracePt t="32570" x="838200" y="6062663"/>
          <p14:tracePt t="32588" x="847725" y="6062663"/>
          <p14:tracePt t="32602" x="855663" y="6080125"/>
          <p14:tracePt t="32621" x="855663" y="6089650"/>
          <p14:tracePt t="32632" x="855663" y="6107113"/>
          <p14:tracePt t="32635" x="855663" y="6132513"/>
          <p14:tracePt t="32643" x="855663" y="6149975"/>
          <p14:tracePt t="32651" x="855663" y="6167438"/>
          <p14:tracePt t="32665" x="855663" y="6184900"/>
          <p14:tracePt t="32700" x="900113" y="6124575"/>
          <p14:tracePt t="32707" x="987425" y="6019800"/>
          <p14:tracePt t="32715" x="1100138" y="5853113"/>
          <p14:tracePt t="32734" x="1292225" y="5459413"/>
          <p14:tracePt t="32737" x="1414463" y="5172075"/>
          <p14:tracePt t="32750" x="1501775" y="4910138"/>
          <p14:tracePt t="32766" x="1624013" y="4491038"/>
          <p14:tracePt t="32770" x="1676400" y="4386263"/>
          <p14:tracePt t="32782" x="1720850" y="4341813"/>
          <p14:tracePt t="32789" x="1763713" y="4298950"/>
          <p14:tracePt t="32804" x="1781175" y="4298950"/>
          <p14:tracePt t="32818" x="1798638" y="4298950"/>
          <p14:tracePt t="32831" x="1825625" y="4324350"/>
          <p14:tracePt t="32834" x="1860550" y="4403725"/>
          <p14:tracePt t="32851" x="1965325" y="4578350"/>
          <p14:tracePt t="32862" x="2017713" y="4656138"/>
          <p14:tracePt t="32867" x="2070100" y="4708525"/>
          <p14:tracePt t="32876" x="2165350" y="4770438"/>
          <p14:tracePt t="32882" x="2262188" y="4805363"/>
          <p14:tracePt t="32902" x="2506663" y="4813300"/>
          <p14:tracePt t="32908" x="2636838" y="4857750"/>
          <p14:tracePt t="32920" x="2803525" y="4875213"/>
          <p14:tracePt t="32933" x="3057525" y="4927600"/>
          <p14:tracePt t="32937" x="3144838" y="4935538"/>
          <p14:tracePt t="32949" x="3232150" y="4945063"/>
          <p14:tracePt t="32969" x="3327400" y="4987925"/>
          <p14:tracePt t="32972" x="3362325" y="4997450"/>
          <p14:tracePt t="32982" x="3379788" y="5014913"/>
          <p14:tracePt t="33001" x="3406775" y="5022850"/>
          <p14:tracePt t="33014" x="3414713" y="5022850"/>
          <p14:tracePt t="33018" x="3424238" y="5022850"/>
          <p14:tracePt t="33031" x="3441700" y="5022850"/>
          <p14:tracePt t="33033" x="3459163" y="4979988"/>
          <p14:tracePt t="33047" x="3459163" y="4927600"/>
          <p14:tracePt t="33050" x="3459163" y="4848225"/>
          <p14:tracePt t="33064" x="3459163" y="4760913"/>
          <p14:tracePt t="33067" x="3459163" y="4735513"/>
          <p14:tracePt t="33081" x="3449638" y="4708525"/>
          <p14:tracePt t="33098" x="3449638" y="4683125"/>
          <p14:tracePt t="33116" x="3459163" y="4683125"/>
          <p14:tracePt t="33132" x="3494088" y="4708525"/>
          <p14:tracePt t="33148" x="3554413" y="4743450"/>
          <p14:tracePt t="33155" x="3581400" y="4743450"/>
          <p14:tracePt t="33163" x="3606800" y="4743450"/>
          <p14:tracePt t="33181" x="3651250" y="4743450"/>
          <p14:tracePt t="33190" x="3694113" y="4708525"/>
          <p14:tracePt t="33194" x="3738563" y="4656138"/>
          <p14:tracePt t="33203" x="3756025" y="4638675"/>
          <p14:tracePt t="33213" x="3790950" y="4578350"/>
          <p14:tracePt t="33219" x="3808413" y="4525963"/>
          <p14:tracePt t="33231" x="3851275" y="4464050"/>
          <p14:tracePt t="33234" x="3860800" y="4438650"/>
          <p14:tracePt t="33251" x="3878263" y="4411663"/>
          <p14:tracePt t="33307" x="3878263" y="4421188"/>
          <p14:tracePt t="33316" x="3878263" y="4464050"/>
          <p14:tracePt t="33333" x="3868738" y="4498975"/>
          <p14:tracePt t="33338" x="3868738" y="4508500"/>
          <p14:tracePt t="33430" x="3878263" y="4508500"/>
          <p14:tracePt t="33435" x="3913188" y="4516438"/>
          <p14:tracePt t="33446" x="3990975" y="4543425"/>
          <p14:tracePt t="33450" x="4078288" y="4551363"/>
          <p14:tracePt t="33465" x="4270375" y="4560888"/>
          <p14:tracePt t="33482" x="4384675" y="4560888"/>
          <p14:tracePt t="33498" x="4419600" y="4560888"/>
          <p14:tracePt t="33542" x="4375150" y="4543425"/>
          <p14:tracePt t="33550" x="4297363" y="4508500"/>
          <p14:tracePt t="33562" x="4130675" y="4491038"/>
          <p14:tracePt t="33581" x="4025900" y="4464050"/>
          <p14:tracePt t="33586" x="3938588" y="4464050"/>
          <p14:tracePt t="33598" x="3860800" y="4491038"/>
          <p14:tracePt t="33612" x="3729038" y="4543425"/>
          <p14:tracePt t="33629" x="3703638" y="4560888"/>
          <p14:tracePt t="33755" x="3703638" y="4551363"/>
          <p14:tracePt t="33764" x="3721100" y="4551363"/>
          <p14:tracePt t="33786" x="3746500" y="4551363"/>
          <p14:tracePt t="33802" x="3773488" y="4551363"/>
          <p14:tracePt t="33813" x="3781425" y="4551363"/>
          <p14:tracePt t="33867" x="3781425" y="4543425"/>
          <p14:tracePt t="33876" x="3773488" y="4533900"/>
          <p14:tracePt t="33881" x="3746500" y="4525963"/>
          <p14:tracePt t="33896" x="3694113" y="4516438"/>
          <p14:tracePt t="33903" x="3633788" y="4491038"/>
          <p14:tracePt t="33909" x="3554413" y="4491038"/>
          <p14:tracePt t="33917" x="3441700" y="4473575"/>
          <p14:tracePt t="33932" x="3109913" y="4464050"/>
          <p14:tracePt t="33937" x="2898775" y="4464050"/>
          <p14:tracePt t="33946" x="2689225" y="4464050"/>
          <p14:tracePt t="33955" x="2514600" y="4464050"/>
          <p14:tracePt t="33962" x="2366963" y="4464050"/>
          <p14:tracePt t="33982" x="2087563" y="4481513"/>
          <p14:tracePt t="34000" x="1885950" y="4481513"/>
          <p14:tracePt t="34002" x="1781175" y="4491038"/>
          <p14:tracePt t="34011" x="1720850" y="4498975"/>
          <p14:tracePt t="34029" x="1606550" y="4543425"/>
          <p14:tracePt t="34036" x="1598613" y="4551363"/>
          <p14:tracePt t="34046" x="1581150" y="4560888"/>
          <p14:tracePt t="34049" x="1546225" y="4560888"/>
          <p14:tracePt t="34063" x="1528763" y="4578350"/>
          <p14:tracePt t="34065" x="1519238" y="4578350"/>
          <p14:tracePt t="34077" x="1484313" y="4586288"/>
          <p14:tracePt t="34095" x="1458913" y="4586288"/>
          <p14:tracePt t="34098" x="1441450" y="4595813"/>
          <p14:tracePt t="34111" x="1423988" y="4613275"/>
          <p14:tracePt t="34116" x="1414463" y="4621213"/>
          <p14:tracePt t="34128" x="1397000" y="4630738"/>
          <p14:tracePt t="34131" x="1389063" y="4630738"/>
          <p14:tracePt t="34144" x="1371600" y="4648200"/>
          <p14:tracePt t="34147" x="1354138" y="4656138"/>
          <p14:tracePt t="34161" x="1301750" y="4673600"/>
          <p14:tracePt t="34178" x="1274763" y="4691063"/>
          <p14:tracePt t="34196" x="1249363" y="4691063"/>
          <p14:tracePt t="34213" x="1231900" y="4691063"/>
          <p14:tracePt t="34219" x="1222375" y="4700588"/>
          <p14:tracePt t="34325" x="1222375" y="4691063"/>
          <p14:tracePt t="34334" x="1222375" y="4665663"/>
          <p14:tracePt t="34346" x="1274763" y="4613275"/>
          <p14:tracePt t="34365" x="1406525" y="4560888"/>
          <p14:tracePt t="34369" x="1476375" y="4551363"/>
          <p14:tracePt t="34380" x="1598613" y="4543425"/>
          <p14:tracePt t="34399" x="1912938" y="4543425"/>
          <p14:tracePt t="34411" x="2279650" y="4543425"/>
          <p14:tracePt t="34428" x="2506663" y="4543425"/>
          <p14:tracePt t="34434" x="2611438" y="4543425"/>
          <p14:tracePt t="34446" x="2681288" y="4543425"/>
          <p14:tracePt t="34461" x="2776538" y="4543425"/>
          <p14:tracePt t="34465" x="2786063" y="4543425"/>
          <p14:tracePt t="34515" x="2794000" y="4543425"/>
          <p14:tracePt t="34523" x="2803525" y="4543425"/>
          <p14:tracePt t="34539" x="2811463" y="4543425"/>
          <p14:tracePt t="34562" x="2828925" y="4543425"/>
          <p14:tracePt t="34573" x="2838450" y="4543425"/>
          <p14:tracePt t="34579" x="2873375" y="4543425"/>
          <p14:tracePt t="34586" x="2881313" y="4543425"/>
          <p14:tracePt t="34598" x="2898775" y="4543425"/>
          <p14:tracePt t="34613" x="2916238" y="4543425"/>
          <p14:tracePt t="34617" x="2951163" y="4543425"/>
          <p14:tracePt t="34629" x="2960688" y="4533900"/>
          <p14:tracePt t="34644" x="2995613" y="4533900"/>
          <p14:tracePt t="34651" x="3003550" y="4533900"/>
          <p14:tracePt t="34660" x="3021013" y="4516438"/>
          <p14:tracePt t="34890" x="3021013" y="4543425"/>
          <p14:tracePt t="34899" x="3021013" y="4578350"/>
          <p14:tracePt t="34908" x="3030538" y="4586288"/>
          <p14:tracePt t="34925" x="3038475" y="4621213"/>
          <p14:tracePt t="34988" x="3030538" y="4621213"/>
          <p14:tracePt t="34998" x="3021013" y="4595813"/>
          <p14:tracePt t="35010" x="3013075" y="4560888"/>
          <p14:tracePt t="35029" x="3003550" y="4543425"/>
          <p14:tracePt t="35034" x="2995613" y="4516438"/>
          <p14:tracePt t="35043" x="2986088" y="4508500"/>
          <p14:tracePt t="35059" x="2951163" y="4498975"/>
          <p14:tracePt t="35067" x="2943225" y="4498975"/>
          <p14:tracePt t="35077" x="2916238" y="4498975"/>
          <p14:tracePt t="35094" x="2803525" y="4498975"/>
          <p14:tracePt t="35097" x="2716213" y="4498975"/>
          <p14:tracePt t="35113" x="2628900" y="4533900"/>
          <p14:tracePt t="35116" x="2584450" y="4551363"/>
          <p14:tracePt t="35127" x="2541588" y="4578350"/>
          <p14:tracePt t="35129" x="2541588" y="4586288"/>
          <p14:tracePt t="35147" x="2514600" y="4595813"/>
          <p14:tracePt t="35205" x="2541588" y="4595813"/>
          <p14:tracePt t="35214" x="2593975" y="4568825"/>
          <p14:tracePt t="35225" x="2706688" y="4543425"/>
          <p14:tracePt t="35246" x="2803525" y="4516438"/>
          <p14:tracePt t="35258" x="2846388" y="4498975"/>
          <p14:tracePt t="35275" x="2908300" y="4464050"/>
          <p14:tracePt t="35284" x="2925763" y="4456113"/>
          <p14:tracePt t="35300" x="2933700" y="4456113"/>
          <p14:tracePt t="35317" x="2933700" y="4446588"/>
          <p14:tracePt t="35390" x="2933700" y="4473575"/>
          <p14:tracePt t="35397" x="2898775" y="4525963"/>
          <p14:tracePt t="35410" x="2820988" y="4630738"/>
          <p14:tracePt t="35424" x="2794000" y="4656138"/>
          <p14:tracePt t="35428" x="2776538" y="4683125"/>
          <p14:tracePt t="35434" x="2768600" y="4683125"/>
          <p14:tracePt t="35443" x="2759075" y="4691063"/>
          <p14:tracePt t="35463" x="2751138" y="4700588"/>
          <p14:tracePt t="35589" x="2776538" y="4700588"/>
          <p14:tracePt t="35600" x="2811463" y="4708525"/>
          <p14:tracePt t="35610" x="2933700" y="4735513"/>
          <p14:tracePt t="35628" x="3127375" y="4752975"/>
          <p14:tracePt t="35642" x="3302000" y="4770438"/>
          <p14:tracePt t="35662" x="3397250" y="4770438"/>
          <p14:tracePt t="35668" x="3414713" y="4770438"/>
          <p14:tracePt t="35712" x="3362325" y="4760913"/>
          <p14:tracePt t="35718" x="3302000" y="4760913"/>
          <p14:tracePt t="35724" x="3214688" y="4760913"/>
          <p14:tracePt t="35746" x="3038475" y="4760913"/>
          <p14:tracePt t="35751" x="2933700" y="4795838"/>
          <p14:tracePt t="35757" x="2820988" y="4822825"/>
          <p14:tracePt t="35774" x="2611438" y="4875213"/>
          <p14:tracePt t="35777" x="2524125" y="4875213"/>
          <p14:tracePt t="35790" x="2471738" y="4875213"/>
          <p14:tracePt t="35794" x="2462213" y="4875213"/>
          <p14:tracePt t="35807" x="2436813" y="4875213"/>
          <p14:tracePt t="35824" x="2427288" y="4875213"/>
          <p14:tracePt t="35843" x="2427288" y="4857750"/>
          <p14:tracePt t="35858" x="2436813" y="4857750"/>
          <p14:tracePt t="35878" x="2436813" y="4848225"/>
          <p14:tracePt t="35890" x="2462213" y="4822825"/>
          <p14:tracePt t="35909" x="2497138" y="4822825"/>
          <p14:tracePt t="35915" x="2541588" y="4813300"/>
          <p14:tracePt t="35924" x="2584450" y="4805363"/>
          <p14:tracePt t="35944" x="2706688" y="4795838"/>
          <p14:tracePt t="35948" x="2786063" y="4770438"/>
          <p14:tracePt t="35957" x="2863850" y="4760913"/>
          <p14:tracePt t="35961" x="2951163" y="4760913"/>
          <p14:tracePt t="35975" x="3013075" y="4752975"/>
          <p14:tracePt t="35978" x="3082925" y="4735513"/>
          <p14:tracePt t="35992" x="3179763" y="4718050"/>
          <p14:tracePt t="35995" x="3222625" y="4718050"/>
          <p14:tracePt t="36006" x="3267075" y="4708525"/>
          <p14:tracePt t="36009" x="3302000" y="4700588"/>
          <p14:tracePt t="36026" x="3309938" y="4700588"/>
          <p14:tracePt t="36107" x="3302000" y="4700588"/>
          <p14:tracePt t="36114" x="3267075" y="4718050"/>
          <p14:tracePt t="36123" x="3232150" y="4725988"/>
          <p14:tracePt t="36140" x="3092450" y="4760913"/>
          <p14:tracePt t="36145" x="2995613" y="4787900"/>
          <p14:tracePt t="36156" x="2890838" y="4822825"/>
          <p14:tracePt t="36172" x="2741613" y="4840288"/>
          <p14:tracePt t="36192" x="2636838" y="4865688"/>
          <p14:tracePt t="36195" x="2601913" y="4865688"/>
          <p14:tracePt t="36205" x="2584450" y="4875213"/>
          <p14:tracePt t="36209" x="2576513" y="4875213"/>
          <p14:tracePt t="36221" x="2566988" y="4875213"/>
          <p14:tracePt t="36239" x="2559050" y="4875213"/>
          <p14:tracePt t="36291" x="2559050" y="4883150"/>
          <p14:tracePt t="36317" x="2566988" y="4883150"/>
          <p14:tracePt t="36322" x="2584450" y="4883150"/>
          <p14:tracePt t="36339" x="2636838" y="4848225"/>
          <p14:tracePt t="36346" x="2654300" y="4840288"/>
          <p14:tracePt t="36357" x="2698750" y="4813300"/>
          <p14:tracePt t="36362" x="2741613" y="4805363"/>
          <p14:tracePt t="36374" x="2820988" y="4795838"/>
          <p14:tracePt t="36388" x="2943225" y="4752975"/>
          <p14:tracePt t="36397" x="2995613" y="4752975"/>
          <p14:tracePt t="36402" x="3057525" y="4743450"/>
          <p14:tracePt t="36413" x="3100388" y="4718050"/>
          <p14:tracePt t="36422" x="3127375" y="4718050"/>
          <p14:tracePt t="36425" x="3135313" y="4718050"/>
          <p14:tracePt t="36500" x="3117850" y="4718050"/>
          <p14:tracePt t="36509" x="3038475" y="4725988"/>
          <p14:tracePt t="36522" x="2776538" y="4770438"/>
          <p14:tracePt t="36541" x="2549525" y="4805363"/>
          <p14:tracePt t="36549" x="2489200" y="4848225"/>
          <p14:tracePt t="36554" x="2436813" y="4883150"/>
          <p14:tracePt t="36562" x="2401888" y="4900613"/>
          <p14:tracePt t="36579" x="2384425" y="4910138"/>
          <p14:tracePt t="36614" x="2409825" y="4910138"/>
          <p14:tracePt t="36619" x="2454275" y="4910138"/>
          <p14:tracePt t="36638" x="2576513" y="4900613"/>
          <p14:tracePt t="36643" x="2663825" y="4865688"/>
          <p14:tracePt t="36654" x="2759075" y="4848225"/>
          <p14:tracePt t="36658" x="2846388" y="4813300"/>
          <p14:tracePt t="36670" x="2925763" y="4770438"/>
          <p14:tracePt t="36673" x="3021013" y="4743450"/>
          <p14:tracePt t="36688" x="3135313" y="4718050"/>
          <p14:tracePt t="36690" x="3240088" y="4700588"/>
          <p14:tracePt t="36706" x="3414713" y="4691063"/>
          <p14:tracePt t="36722" x="3459163" y="4683125"/>
          <p14:tracePt t="36737" x="3467100" y="4683125"/>
          <p14:tracePt t="36782" x="3476625" y="4683125"/>
          <p14:tracePt t="36805" x="3484563" y="4683125"/>
          <p14:tracePt t="36815" x="3484563" y="4691063"/>
          <p14:tracePt t="36822" x="3484563" y="4700588"/>
          <p14:tracePt t="36837" x="3414713" y="4778375"/>
          <p14:tracePt t="36843" x="3354388" y="4805363"/>
          <p14:tracePt t="36851" x="3275013" y="4813300"/>
          <p14:tracePt t="36860" x="3205163" y="4813300"/>
          <p14:tracePt t="36870" x="3100388" y="4813300"/>
          <p14:tracePt t="36873" x="2995613" y="4813300"/>
          <p14:tracePt t="36888" x="2908300" y="4813300"/>
          <p14:tracePt t="36895" x="2828925" y="4830763"/>
          <p14:tracePt t="36902" x="2776538" y="4830763"/>
          <p14:tracePt t="36909" x="2724150" y="4840288"/>
          <p14:tracePt t="36913" x="2698750" y="4848225"/>
          <p14:tracePt t="36980" x="2724150" y="4848225"/>
          <p14:tracePt t="36990" x="2768600" y="4848225"/>
          <p14:tracePt t="37010" x="2986088" y="4848225"/>
          <p14:tracePt t="37022" x="3048000" y="4848225"/>
          <p14:tracePt t="37037" x="3187700" y="4830763"/>
          <p14:tracePt t="37042" x="3249613" y="4813300"/>
          <p14:tracePt t="37059" x="3414713" y="4787900"/>
          <p14:tracePt t="37070" x="3484563" y="4787900"/>
          <p14:tracePt t="37074" x="3546475" y="4770438"/>
          <p14:tracePt t="37086" x="3589338" y="4770438"/>
          <p14:tracePt t="37089" x="3616325" y="4770438"/>
          <p14:tracePt t="37110" x="3641725" y="4770438"/>
          <p14:tracePt t="37165" x="3651250" y="4770438"/>
          <p14:tracePt t="37177" x="3606800" y="4813300"/>
          <p14:tracePt t="37188" x="3536950" y="4848225"/>
          <p14:tracePt t="37207" x="3432175" y="4927600"/>
          <p14:tracePt t="37211" x="3344863" y="4970463"/>
          <p14:tracePt t="37221" x="3249613" y="5005388"/>
          <p14:tracePt t="37244" x="2951163" y="5092700"/>
          <p14:tracePt t="37253" x="2873375" y="5092700"/>
          <p14:tracePt t="37257" x="2846388" y="5092700"/>
          <p14:tracePt t="37267" x="2820988" y="5102225"/>
          <p14:tracePt t="37274" x="2803525" y="5102225"/>
          <p14:tracePt t="37379" x="2803525" y="5092700"/>
          <p14:tracePt t="37387" x="2811463" y="5084763"/>
          <p14:tracePt t="37406" x="2820988" y="5084763"/>
          <p14:tracePt t="37419" x="2846388" y="5067300"/>
          <p14:tracePt t="37436" x="2898775" y="5057775"/>
          <p14:tracePt t="37459" x="2978150" y="5040313"/>
          <p14:tracePt t="37469" x="3013075" y="5022850"/>
          <p14:tracePt t="37485" x="3127375" y="5005388"/>
          <p14:tracePt t="37503" x="3232150" y="4962525"/>
          <p14:tracePt t="37506" x="3267075" y="4953000"/>
          <p14:tracePt t="37518" x="3302000" y="4945063"/>
          <p14:tracePt t="37521" x="3327400" y="4935538"/>
          <p14:tracePt t="37535" x="3354388" y="4927600"/>
          <p14:tracePt t="37539" x="3362325" y="4918075"/>
          <p14:tracePt t="37552" x="3379788" y="4910138"/>
          <p14:tracePt t="37570" x="3397250" y="4900613"/>
          <p14:tracePt t="37676" x="3397250" y="4892675"/>
          <p14:tracePt t="37690" x="3389313" y="4892675"/>
          <p14:tracePt t="37698" x="3379788" y="4892675"/>
          <p14:tracePt t="37706" x="3371850" y="4892675"/>
          <p14:tracePt t="37722" x="3327400" y="4892675"/>
          <p14:tracePt t="37735" x="3309938" y="4892675"/>
          <p14:tracePt t="37739" x="3275013" y="4892675"/>
          <p14:tracePt t="37756" x="3240088" y="4892675"/>
          <p14:tracePt t="37770" x="3222625" y="4892675"/>
          <p14:tracePt t="37777" x="3197225" y="4892675"/>
          <p14:tracePt t="37788" x="3179763" y="4892675"/>
          <p14:tracePt t="37904" x="3179763" y="4910138"/>
          <p14:tracePt t="37949" x="3197225" y="4910138"/>
          <p14:tracePt t="37971" x="3205163" y="4910138"/>
          <p14:tracePt t="37979" x="3222625" y="4910138"/>
          <p14:tracePt t="37985" x="3232150" y="4910138"/>
          <p14:tracePt t="38002" x="3267075" y="4910138"/>
          <p14:tracePt t="38009" x="3284538" y="4910138"/>
          <p14:tracePt t="38018" x="3302000" y="4910138"/>
          <p14:tracePt t="38037" x="3327400" y="4892675"/>
          <p14:tracePt t="38041" x="3344863" y="4883150"/>
          <p14:tracePt t="38060" x="3354388" y="4883150"/>
          <p14:tracePt t="38108" x="3362325" y="4875213"/>
          <p14:tracePt t="38422" x="3371850" y="4875213"/>
          <p14:tracePt t="38500" x="3379788" y="4875213"/>
          <p14:tracePt t="38507" x="3406775" y="4875213"/>
          <p14:tracePt t="38518" x="3432175" y="4875213"/>
          <p14:tracePt t="38521" x="3476625" y="4857750"/>
          <p14:tracePt t="38531" x="3494088" y="4857750"/>
          <p14:tracePt t="38556" x="3571875" y="4840288"/>
          <p14:tracePt t="38561" x="3598863" y="4840288"/>
          <p14:tracePt t="38570" x="3624263" y="4840288"/>
          <p14:tracePt t="38586" x="3676650" y="4830763"/>
          <p14:tracePt t="38602" x="3703638" y="4830763"/>
          <p14:tracePt t="38619" x="3721100" y="4813300"/>
          <p14:tracePt t="38632" x="3729038" y="4813300"/>
          <p14:tracePt t="38639" x="3756025" y="4813300"/>
          <p14:tracePt t="38643" x="3773488" y="4813300"/>
          <p14:tracePt t="38650" x="3798888" y="4813300"/>
          <p14:tracePt t="38749" x="3756025" y="4813300"/>
          <p14:tracePt t="38755" x="3659188" y="4787900"/>
          <p14:tracePt t="38770" x="3467100" y="4752975"/>
          <p14:tracePt t="38781" x="3336925" y="4743450"/>
          <p14:tracePt t="38798" x="3092450" y="4708525"/>
          <p14:tracePt t="38802" x="2968625" y="4708525"/>
          <p14:tracePt t="38814" x="2898775" y="4708525"/>
          <p14:tracePt t="38818" x="2838450" y="4708525"/>
          <p14:tracePt t="38831" x="2803525" y="4718050"/>
          <p14:tracePt t="38895" x="2811463" y="4718050"/>
          <p14:tracePt t="38903" x="2855913" y="4718050"/>
          <p14:tracePt t="38907" x="2916238" y="4700588"/>
          <p14:tracePt t="38916" x="2951163" y="4700588"/>
          <p14:tracePt t="38922" x="3003550" y="4683125"/>
          <p14:tracePt t="38933" x="3057525" y="4673600"/>
          <p14:tracePt t="38948" x="3232150" y="4656138"/>
          <p14:tracePt t="38958" x="3336925" y="4638675"/>
          <p14:tracePt t="38964" x="3449638" y="4630738"/>
          <p14:tracePt t="38972" x="3598863" y="4621213"/>
          <p14:tracePt t="38986" x="3860800" y="4578350"/>
          <p14:tracePt t="39000" x="3973513" y="4578350"/>
          <p14:tracePt t="39002" x="4105275" y="4578350"/>
          <p14:tracePt t="39018" x="4270375" y="4578350"/>
          <p14:tracePt t="39030" x="4340225" y="4578350"/>
          <p14:tracePt t="39033" x="4402138" y="4578350"/>
          <p14:tracePt t="39055" x="4445000" y="4586288"/>
          <p14:tracePt t="39060" x="4454525" y="4586288"/>
          <p14:tracePt t="39067" x="4479925" y="4595813"/>
          <p14:tracePt t="39091" x="4479925" y="4621213"/>
          <p14:tracePt t="39101" x="4462463" y="4638675"/>
          <p14:tracePt t="39115" x="4375150" y="4673600"/>
          <p14:tracePt t="39132" x="4175125" y="4683125"/>
          <p14:tracePt t="39138" x="4043363" y="4683125"/>
          <p14:tracePt t="39151" x="3895725" y="4683125"/>
          <p14:tracePt t="39153" x="3756025" y="4683125"/>
          <p14:tracePt t="39168" x="3641725" y="4683125"/>
          <p14:tracePt t="39170" x="3536950" y="4691063"/>
          <p14:tracePt t="39179" x="3459163" y="4718050"/>
          <p14:tracePt t="39198" x="3327400" y="4735513"/>
          <p14:tracePt t="39207" x="3275013" y="4752975"/>
          <p14:tracePt t="39211" x="3257550" y="4752975"/>
          <p14:tracePt t="39218" x="3240088" y="4752975"/>
          <p14:tracePt t="39231" x="3232150" y="4752975"/>
          <p14:tracePt t="39286" x="3232150" y="4760913"/>
          <p14:tracePt t="39296" x="3240088" y="4760913"/>
          <p14:tracePt t="39299" x="3267075" y="4760913"/>
          <p14:tracePt t="39306" x="3309938" y="4760913"/>
          <p14:tracePt t="39318" x="3354388" y="4760913"/>
          <p14:tracePt t="39334" x="3484563" y="4760913"/>
          <p14:tracePt t="39351" x="3616325" y="4760913"/>
          <p14:tracePt t="39354" x="3676650" y="4760913"/>
          <p14:tracePt t="39367" x="3773488" y="4752975"/>
          <p14:tracePt t="39369" x="3868738" y="4735513"/>
          <p14:tracePt t="39379" x="3965575" y="4718050"/>
          <p14:tracePt t="39403" x="4060825" y="4718050"/>
          <p14:tracePt t="39420" x="4070350" y="4718050"/>
          <p14:tracePt t="39459" x="4078288" y="4718050"/>
          <p14:tracePt t="39487" x="4078288" y="4735513"/>
          <p14:tracePt t="39493" x="4060825" y="4770438"/>
          <p14:tracePt t="39501" x="4052888" y="4795838"/>
          <p14:tracePt t="39517" x="4008438" y="4848225"/>
          <p14:tracePt t="39521" x="4000500" y="4865688"/>
          <p14:tracePt t="39530" x="3983038" y="4883150"/>
          <p14:tracePt t="39549" x="3983038" y="4900613"/>
          <p14:tracePt t="39599" x="4000500" y="4900613"/>
          <p14:tracePt t="39606" x="4052888" y="4892675"/>
          <p14:tracePt t="39612" x="4070350" y="4875213"/>
          <p14:tracePt t="39630" x="4148138" y="4822825"/>
          <p14:tracePt t="39635" x="4157663" y="4813300"/>
          <p14:tracePt t="39650" x="4165600" y="4787900"/>
          <p14:tracePt t="39662" x="4165600" y="4778375"/>
          <p14:tracePt t="39680" x="4165600" y="4770438"/>
          <p14:tracePt t="39682" x="4165600" y="4760913"/>
          <p14:tracePt t="39696" x="4165600" y="4752975"/>
          <p14:tracePt t="39715" x="4148138" y="4752975"/>
          <p14:tracePt t="39730" x="4078288" y="4743450"/>
          <p14:tracePt t="39747" x="3973513" y="4760913"/>
          <p14:tracePt t="39767" x="3843338" y="4848225"/>
          <p14:tracePt t="39771" x="3808413" y="4892675"/>
          <p14:tracePt t="39781" x="3746500" y="4945063"/>
          <p14:tracePt t="39799" x="3738563" y="4962525"/>
          <p14:tracePt t="39834" x="3756025" y="4962525"/>
          <p14:tracePt t="39844" x="3773488" y="4918075"/>
          <p14:tracePt t="39872" x="3930650" y="4691063"/>
          <p14:tracePt t="39876" x="3990975" y="4595813"/>
          <p14:tracePt t="39881" x="4025900" y="4516438"/>
          <p14:tracePt t="39894" x="4043363" y="4438650"/>
          <p14:tracePt t="39897" x="4052888" y="4376738"/>
          <p14:tracePt t="39907" x="4078288" y="4333875"/>
          <p14:tracePt t="39914" x="4078288" y="4306888"/>
          <p14:tracePt t="39930" x="4078288" y="4289425"/>
          <p14:tracePt t="39973" x="4078288" y="4324350"/>
          <p14:tracePt t="39979" x="4078288" y="4359275"/>
          <p14:tracePt t="39998" x="4078288" y="4438650"/>
          <p14:tracePt t="40002" x="4078288" y="4456113"/>
          <p14:tracePt t="40027" x="4087813" y="4456113"/>
          <p14:tracePt t="40044" x="4105275" y="4456113"/>
          <p14:tracePt t="40052" x="4122738" y="4456113"/>
          <p14:tracePt t="40062" x="4157663" y="4456113"/>
          <p14:tracePt t="40065" x="4217988" y="4429125"/>
          <p14:tracePt t="40083" x="4314825" y="4411663"/>
          <p14:tracePt t="40089" x="4357688" y="4411663"/>
          <p14:tracePt t="40098" x="4410075" y="4386263"/>
          <p14:tracePt t="40111" x="4479925" y="4386263"/>
          <p14:tracePt t="40114" x="4532313" y="4386263"/>
          <p14:tracePt t="40128" x="4576763" y="4386263"/>
          <p14:tracePt t="40137" x="4584700" y="4386263"/>
          <p14:tracePt t="40140" x="4629150" y="4386263"/>
          <p14:tracePt t="40147" x="4672013" y="4421188"/>
          <p14:tracePt t="40164" x="4706938" y="4456113"/>
          <p14:tracePt t="40170" x="4716463" y="4473575"/>
          <p14:tracePt t="40179" x="4716463" y="4481513"/>
          <p14:tracePt t="40199" x="4716463" y="4508500"/>
          <p14:tracePt t="40205" x="4716463" y="4516438"/>
          <p14:tracePt t="40213" x="4716463" y="4525963"/>
          <p14:tracePt t="40232" x="4716463" y="4551363"/>
          <p14:tracePt t="40235" x="4716463" y="4560888"/>
          <p14:tracePt t="40243" x="4716463" y="4568825"/>
          <p14:tracePt t="40268" x="4681538" y="4648200"/>
          <p14:tracePt t="40278" x="4672013" y="4665663"/>
          <p14:tracePt t="40281" x="4664075" y="4708525"/>
          <p14:tracePt t="40302" x="4637088" y="4805363"/>
          <p14:tracePt t="40305" x="4637088" y="4840288"/>
          <p14:tracePt t="40314" x="4637088" y="4865688"/>
          <p14:tracePt t="40334" x="4629150" y="4962525"/>
          <p14:tracePt t="40337" x="4629150" y="5005388"/>
          <p14:tracePt t="40347" x="4629150" y="5049838"/>
          <p14:tracePt t="40363" x="4724400" y="5224463"/>
          <p14:tracePt t="40379" x="4995863" y="5441950"/>
          <p14:tracePt t="40401" x="5440363" y="5653088"/>
          <p14:tracePt t="40407" x="5667375" y="5748338"/>
          <p14:tracePt t="40414" x="5868988" y="5810250"/>
          <p14:tracePt t="40431" x="6200775" y="5845175"/>
          <p14:tracePt t="40445" x="6315075" y="5845175"/>
          <p14:tracePt t="40450" x="6350000" y="5845175"/>
          <p14:tracePt t="40463" x="6357938" y="5845175"/>
          <p14:tracePt t="40478" x="6375400" y="5845175"/>
          <p14:tracePt t="40483" x="6384925" y="5845175"/>
          <p14:tracePt t="40510" x="6384925" y="5835650"/>
          <p14:tracePt t="40531" x="6384925" y="5827713"/>
          <p14:tracePt t="40538" x="6384925" y="5810250"/>
          <p14:tracePt t="40547" x="6384925" y="5800725"/>
          <p14:tracePt t="40562" x="6384925" y="5765800"/>
          <p14:tracePt t="40578" x="6384925" y="5740400"/>
          <p14:tracePt t="40596" x="6384925" y="5730875"/>
          <p14:tracePt t="40612" x="6375400" y="5722938"/>
          <p14:tracePt t="40627" x="6375400" y="5713413"/>
          <p14:tracePt t="40644" x="6332538" y="5695950"/>
          <p14:tracePt t="47223" x="6323013" y="5688013"/>
          <p14:tracePt t="47229" x="6297613" y="5678488"/>
          <p14:tracePt t="47244" x="6235700" y="5635625"/>
          <p14:tracePt t="47264" x="6218238" y="5618163"/>
          <p14:tracePt t="47278" x="6218238" y="5608638"/>
          <p14:tracePt t="47470" x="6210300" y="5591175"/>
          <p14:tracePt t="47475" x="5956300" y="5468938"/>
          <p14:tracePt t="47491" x="4008438" y="4910138"/>
          <p14:tracePt t="47498" x="3030538" y="4516438"/>
          <p14:tracePt t="47508" x="2209800" y="4062413"/>
          <p14:tracePt t="47531" x="1528763" y="3598863"/>
          <p14:tracePt t="47540" x="1501775" y="3581400"/>
          <p14:tracePt t="47546" x="1441450" y="3556000"/>
          <p14:tracePt t="47558" x="1389063" y="3538538"/>
          <p14:tracePt t="47564" x="1319213" y="3503613"/>
          <p14:tracePt t="47568" x="1249363" y="3494088"/>
          <p14:tracePt t="47578" x="1204913" y="3494088"/>
          <p14:tracePt t="47595" x="1117600" y="3494088"/>
          <p14:tracePt t="47611" x="1082675" y="3503613"/>
          <p14:tracePt t="47618" x="1074738" y="3503613"/>
          <p14:tracePt t="47625" x="1074738" y="3511550"/>
          <p14:tracePt t="47634" x="1074738" y="3529013"/>
          <p14:tracePt t="47643" x="1074738" y="3563938"/>
          <p14:tracePt t="47668" x="1144588" y="3748088"/>
          <p14:tracePt t="47678" x="1204913" y="3870325"/>
          <p14:tracePt t="47683" x="1266825" y="3965575"/>
          <p14:tracePt t="47694" x="1336675" y="4087813"/>
          <p14:tracePt t="47714" x="1563688" y="4333875"/>
          <p14:tracePt t="47727" x="1606550" y="4351338"/>
          <p14:tracePt t="47729" x="1624013" y="4368800"/>
          <p14:tracePt t="47740" x="1641475" y="4368800"/>
          <p14:tracePt t="47788" x="1651000" y="4368800"/>
          <p14:tracePt t="47987" x="1658938" y="4341813"/>
          <p14:tracePt t="48003" x="1668463" y="4341813"/>
          <p14:tracePt t="48036" x="1668463" y="4333875"/>
          <p14:tracePt t="48058" x="1676400" y="4324350"/>
          <p14:tracePt t="48074" x="1693863" y="4324350"/>
          <p14:tracePt t="48081" x="1703388" y="4324350"/>
          <p14:tracePt t="48094" x="1711325" y="4324350"/>
          <p14:tracePt t="48110" x="1746250" y="4341813"/>
          <p14:tracePt t="48123" x="1808163" y="4456113"/>
          <p14:tracePt t="48139" x="1903413" y="4648200"/>
          <p14:tracePt t="48145" x="1965325" y="4770438"/>
          <p14:tracePt t="48156" x="2017713" y="4865688"/>
          <p14:tracePt t="48174" x="2130425" y="4962525"/>
          <p14:tracePt t="48178" x="2165350" y="4979988"/>
          <p14:tracePt t="48189" x="2200275" y="4987925"/>
          <p14:tracePt t="48207" x="2217738" y="4987925"/>
          <p14:tracePt t="48211" x="2227263" y="4987925"/>
          <p14:tracePt t="48228" x="2244725" y="4987925"/>
          <p14:tracePt t="48268" x="2252663" y="4987925"/>
          <p14:tracePt t="48274" x="2279650" y="4970463"/>
          <p14:tracePt t="48291" x="2314575" y="4953000"/>
          <p14:tracePt t="48307" x="2357438" y="4935538"/>
          <p14:tracePt t="48316" x="2374900" y="4935538"/>
          <p14:tracePt t="48324" x="2392363" y="4935538"/>
          <p14:tracePt t="48347" x="2444750" y="4918075"/>
          <p14:tracePt t="48357" x="2471738" y="4918075"/>
          <p14:tracePt t="48376" x="2506663" y="4910138"/>
          <p14:tracePt t="48378" x="2514600" y="4900613"/>
          <p14:tracePt t="48389" x="2532063" y="4892675"/>
          <p14:tracePt t="48393" x="2532063" y="4883150"/>
          <p14:tracePt t="48408" x="2541588" y="4883150"/>
          <p14:tracePt t="48428" x="2559050" y="4875213"/>
          <p14:tracePt t="48439" x="2559050" y="4865688"/>
          <p14:tracePt t="48460" x="2566988" y="4865688"/>
          <p14:tracePt t="48472" x="2576513" y="4865688"/>
          <p14:tracePt t="48503" x="2584450" y="4865688"/>
          <p14:tracePt t="48509" x="2601913" y="4875213"/>
          <p14:tracePt t="48523" x="2663825" y="4918075"/>
          <p14:tracePt t="48538" x="2716213" y="4935538"/>
          <p14:tracePt t="48556" x="2741613" y="4935538"/>
          <p14:tracePt t="48562" x="2751138" y="4935538"/>
          <p14:tracePt t="48571" x="2768600" y="4935538"/>
          <p14:tracePt t="48589" x="2828925" y="4945063"/>
          <p14:tracePt t="48596" x="2890838" y="4945063"/>
          <p14:tracePt t="48604" x="2943225" y="4962525"/>
          <p14:tracePt t="48623" x="3021013" y="4970463"/>
          <p14:tracePt t="48628" x="3038475" y="4970463"/>
          <p14:tracePt t="48633" x="3048000" y="4970463"/>
          <p14:tracePt t="48664" x="3057525" y="4970463"/>
          <p14:tracePt t="48684" x="3065463" y="4970463"/>
          <p14:tracePt t="48706" x="3074988" y="4970463"/>
          <p14:tracePt t="48722" x="3092450" y="4970463"/>
          <p14:tracePt t="48740" x="3100388" y="4962525"/>
          <p14:tracePt t="48757" x="3109913" y="4953000"/>
          <p14:tracePt t="48772" x="3109913" y="4945063"/>
          <p14:tracePt t="48778" x="3109913" y="4927600"/>
          <p14:tracePt t="48789" x="3117850" y="4918075"/>
          <p14:tracePt t="48794" x="3117850" y="4910138"/>
          <p14:tracePt t="48820" x="3117850" y="4900613"/>
          <p14:tracePt t="48837" x="3117850" y="4883150"/>
          <p14:tracePt t="48870" x="3135313" y="4875213"/>
          <p14:tracePt t="48989" x="3144838" y="4865688"/>
          <p14:tracePt t="49004" x="3152775" y="4865688"/>
          <p14:tracePt t="49019" x="3162300" y="4848225"/>
          <p14:tracePt t="49079" x="3170238" y="4848225"/>
          <p14:tracePt t="49140" x="3179763" y="4848225"/>
          <p14:tracePt t="49164" x="3179763" y="4840288"/>
          <p14:tracePt t="49191" x="3187700" y="4840288"/>
          <p14:tracePt t="49212" x="3197225" y="4830763"/>
          <p14:tracePt t="49268" x="3197225" y="4822825"/>
          <p14:tracePt t="49319" x="3187700" y="4822825"/>
          <p14:tracePt t="49349" x="3179763" y="4813300"/>
          <p14:tracePt t="49364" x="3170238" y="4813300"/>
          <p14:tracePt t="49391" x="3162300" y="4813300"/>
          <p14:tracePt t="49403" x="3162300" y="4795838"/>
          <p14:tracePt t="49414" x="3162300" y="4778375"/>
          <p14:tracePt t="49426" x="3152775" y="4718050"/>
          <p14:tracePt t="49436" x="3135313" y="4700588"/>
          <p14:tracePt t="49452" x="3127375" y="4638675"/>
          <p14:tracePt t="49469" x="3117850" y="4578350"/>
          <p14:tracePt t="49489" x="3117850" y="4551363"/>
          <p14:tracePt t="49495" x="3117850" y="4543425"/>
          <p14:tracePt t="49504" x="3109913" y="4533900"/>
          <p14:tracePt t="49507" x="3109913" y="4525963"/>
          <p14:tracePt t="49558" x="3109913" y="4516438"/>
          <p14:tracePt t="49566" x="3100388" y="4516438"/>
          <p14:tracePt t="49575" x="3082925" y="4516438"/>
          <p14:tracePt t="49588" x="3048000" y="4595813"/>
          <p14:tracePt t="49593" x="3038475" y="4638675"/>
          <p14:tracePt t="49608" x="3038475" y="4665663"/>
          <p14:tracePt t="49619" x="3038475" y="4691063"/>
          <p14:tracePt t="49642" x="3038475" y="4700588"/>
          <p14:tracePt t="49679" x="3048000" y="4700588"/>
          <p14:tracePt t="49684" x="3065463" y="4683125"/>
          <p14:tracePt t="49689" x="3092450" y="4630738"/>
          <p14:tracePt t="49705" x="3109913" y="4595813"/>
          <p14:tracePt t="49708" x="3117850" y="4551363"/>
          <p14:tracePt t="49719" x="3117850" y="4498975"/>
          <p14:tracePt t="49721" x="3135313" y="4438650"/>
          <p14:tracePt t="49743" x="3135313" y="4376738"/>
          <p14:tracePt t="49747" x="3144838" y="4341813"/>
          <p14:tracePt t="49755" x="3144838" y="4316413"/>
          <p14:tracePt t="49772" x="3144838" y="4289425"/>
          <p14:tracePt t="49902" x="3144838" y="4298950"/>
          <p14:tracePt t="49916" x="3144838" y="4324350"/>
          <p14:tracePt t="49927" x="3152775" y="4351338"/>
          <p14:tracePt t="49934" x="3152775" y="4368800"/>
          <p14:tracePt t="49937" x="3152775" y="4403725"/>
          <p14:tracePt t="49952" x="3162300" y="4438650"/>
          <p14:tracePt t="49954" x="3179763" y="4464050"/>
          <p14:tracePt t="49969" x="3205163" y="4533900"/>
          <p14:tracePt t="49988" x="3240088" y="4586288"/>
          <p14:tracePt t="50007" x="3275013" y="4630738"/>
          <p14:tracePt t="50011" x="3275013" y="4638675"/>
          <p14:tracePt t="50021" x="3284538" y="4638675"/>
          <p14:tracePt t="50036" x="3292475" y="4648200"/>
          <p14:tracePt t="50244" x="3292475" y="4656138"/>
          <p14:tracePt t="51365" x="3267075" y="4656138"/>
          <p14:tracePt t="51371" x="3240088" y="4656138"/>
          <p14:tracePt t="51380" x="3179763" y="4656138"/>
          <p14:tracePt t="51405" x="2803525" y="4656138"/>
          <p14:tracePt t="51411" x="2646363" y="4656138"/>
          <p14:tracePt t="51419" x="2497138" y="4656138"/>
          <p14:tracePt t="51429" x="2401888" y="4656138"/>
          <p14:tracePt t="51453" x="2314575" y="4656138"/>
          <p14:tracePt t="51485" x="2305050" y="4665663"/>
          <p14:tracePt t="51499" x="2314575" y="4665663"/>
          <p14:tracePt t="51507" x="2374900" y="4665663"/>
          <p14:tracePt t="51517" x="2462213" y="4691063"/>
          <p14:tracePt t="51538" x="2601913" y="4691063"/>
          <p14:tracePt t="51548" x="2628900" y="4691063"/>
          <p14:tracePt t="51565" x="2698750" y="4691063"/>
          <p14:tracePt t="51569" x="2786063" y="4691063"/>
          <p14:tracePt t="51579" x="2863850" y="4708525"/>
          <p14:tracePt t="51597" x="3030538" y="4760913"/>
          <p14:tracePt t="51601" x="3117850" y="4778375"/>
          <p14:tracePt t="51612" x="3170238" y="4795838"/>
          <p14:tracePt t="51629" x="3257550" y="4795838"/>
          <p14:tracePt t="51646" x="3319463" y="4795838"/>
          <p14:tracePt t="51649" x="3344863" y="4795838"/>
          <p14:tracePt t="51692" x="3336925" y="4787900"/>
          <p14:tracePt t="51702" x="3257550" y="4752975"/>
          <p14:tracePt t="51713" x="3057525" y="4700588"/>
          <p14:tracePt t="51733" x="2908300" y="4673600"/>
          <p14:tracePt t="51745" x="2863850" y="4673600"/>
          <p14:tracePt t="51765" x="2846388" y="4673600"/>
          <p14:tracePt t="51782" x="2838450" y="4673600"/>
          <p14:tracePt t="51785" x="2828925" y="4673600"/>
          <p14:tracePt t="51819" x="2838450" y="4683125"/>
          <p14:tracePt t="51828" x="2863850" y="4683125"/>
          <p14:tracePt t="51834" x="2933700" y="4683125"/>
          <p14:tracePt t="51850" x="3144838" y="4708525"/>
          <p14:tracePt t="51862" x="3232150" y="4708525"/>
          <p14:tracePt t="51866" x="3319463" y="4708525"/>
          <p14:tracePt t="51879" x="3389313" y="4708525"/>
          <p14:tracePt t="51881" x="3432175" y="4708525"/>
          <p14:tracePt t="51905" x="3502025" y="4683125"/>
          <p14:tracePt t="51933" x="3502025" y="4673600"/>
          <p14:tracePt t="51948" x="3476625" y="4656138"/>
          <p14:tracePt t="51954" x="3459163" y="4656138"/>
          <p14:tracePt t="51963" x="3449638" y="4656138"/>
          <p14:tracePt t="51983" x="3441700" y="4656138"/>
          <p14:tracePt t="52044" x="3432175" y="4656138"/>
          <p14:tracePt t="52154" x="3432175" y="4665663"/>
          <p14:tracePt t="52185" x="3441700" y="4665663"/>
          <p14:tracePt t="52284" x="3476625" y="4665663"/>
          <p14:tracePt t="52292" x="3554413" y="4691063"/>
          <p14:tracePt t="52300" x="3659188" y="4752975"/>
          <p14:tracePt t="52311" x="3798888" y="4813300"/>
          <p14:tracePt t="52313" x="3930650" y="4848225"/>
          <p14:tracePt t="52332" x="4130675" y="4935538"/>
          <p14:tracePt t="52338" x="4210050" y="4987925"/>
          <p14:tracePt t="52349" x="4270375" y="5005388"/>
          <p14:tracePt t="52361" x="4384675" y="5057775"/>
          <p14:tracePt t="52378" x="4454525" y="5092700"/>
          <p14:tracePt t="52398" x="4489450" y="5092700"/>
          <p14:tracePt t="52413" x="4549775" y="5092700"/>
          <p14:tracePt t="52429" x="4672013" y="5067300"/>
          <p14:tracePt t="52434" x="4751388" y="5040313"/>
          <p14:tracePt t="52445" x="4811713" y="5040313"/>
          <p14:tracePt t="52462" x="4926013" y="5040313"/>
          <p14:tracePt t="52467" x="4978400" y="5040313"/>
          <p14:tracePt t="52477" x="5021263" y="5040313"/>
          <p14:tracePt t="52494" x="5073650" y="5040313"/>
          <p14:tracePt t="52498" x="5083175" y="5040313"/>
          <p14:tracePt t="52511" x="5091113" y="5040313"/>
          <p14:tracePt t="52601" x="5091113" y="5049838"/>
          <p14:tracePt t="52650" x="5091113" y="5057775"/>
          <p14:tracePt t="53535" x="5143500" y="5057775"/>
          <p14:tracePt t="53540" x="5318125" y="5005388"/>
          <p14:tracePt t="53559" x="6340475" y="4752975"/>
          <p14:tracePt t="53563" x="7258050" y="4464050"/>
          <p14:tracePt t="53577" x="8488363" y="42116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Converting PCAP to Hashcat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Uploaded the capture to the cap2hashcat tool.</a:t>
            </a:r>
          </a:p>
          <a:p>
            <a:pPr>
              <a:defRPr sz="2000"/>
            </a:pPr>
            <a:r>
              <a:t>Downloaded the generated capstone.hc22000 file for WPA2‑PMKID+EAPOL cracking.</a:t>
            </a:r>
          </a:p>
        </p:txBody>
      </p:sp>
      <p:pic>
        <p:nvPicPr>
          <p:cNvPr id="4" name="Picture 3" descr="Screenshot 2025-11-25 2056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86000"/>
            <a:ext cx="4114800" cy="2314575"/>
          </a:xfrm>
          <a:prstGeom prst="rect">
            <a:avLst/>
          </a:prstGeom>
        </p:spPr>
      </p:pic>
      <p:pic>
        <p:nvPicPr>
          <p:cNvPr id="5" name="Picture 4" descr="Screenshot 2025-11-25 21030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286000"/>
            <a:ext cx="4114800" cy="3137630"/>
          </a:xfrm>
          <a:prstGeom prst="rect">
            <a:avLst/>
          </a:prstGeom>
        </p:spPr>
      </p:pic>
      <p:pic>
        <p:nvPicPr>
          <p:cNvPr id="6" name="Picture 5" descr="Screenshot 2025-11-25 205104.png">
            <a:extLst>
              <a:ext uri="{FF2B5EF4-FFF2-40B4-BE49-F238E27FC236}">
                <a16:creationId xmlns:a16="http://schemas.microsoft.com/office/drawing/2014/main" id="{31EA8D17-BA00-8F9B-CEBD-05C5C5526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522839"/>
            <a:ext cx="4037711" cy="2154568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60B1060-AB09-F2DD-AF92-6C8A2FDB3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12"/>
    </mc:Choice>
    <mc:Fallback>
      <p:transition spd="slow" advTm="2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" x="8401050" y="5608638"/>
          <p14:tracePt t="192" x="7991475" y="5880100"/>
          <p14:tracePt t="205" x="7702550" y="6037263"/>
          <p14:tracePt t="207" x="7527925" y="6142038"/>
          <p14:tracePt t="220" x="7423150" y="6211888"/>
          <p14:tracePt t="223" x="7335838" y="6272213"/>
          <p14:tracePt t="240" x="7196138" y="6386513"/>
          <p14:tracePt t="257" x="7073900" y="6481763"/>
          <p14:tracePt t="275" x="7031038" y="6526213"/>
          <p14:tracePt t="291" x="7013575" y="6543675"/>
          <p14:tracePt t="816" x="7013575" y="6561138"/>
          <p14:tracePt t="940" x="7013575" y="6551613"/>
          <p14:tracePt t="947" x="7031038" y="6534150"/>
          <p14:tracePt t="951" x="7031038" y="6516688"/>
          <p14:tracePt t="973" x="7031038" y="6499225"/>
          <p14:tracePt t="987" x="7031038" y="6491288"/>
          <p14:tracePt t="991" x="7031038" y="6481763"/>
          <p14:tracePt t="1005" x="7031038" y="6473825"/>
          <p14:tracePt t="1018" x="7031038" y="6456363"/>
          <p14:tracePt t="1041" x="7031038" y="6446838"/>
          <p14:tracePt t="1052" x="7031038" y="6429375"/>
          <p14:tracePt t="1529" x="7031038" y="6446838"/>
          <p14:tracePt t="1539" x="7031038" y="6491288"/>
          <p14:tracePt t="1551" x="7013575" y="6561138"/>
          <p14:tracePt t="1570" x="7004050" y="6638925"/>
          <p14:tracePt t="1591" x="6996113" y="6673850"/>
          <p14:tracePt t="1684" x="6996113" y="6683375"/>
          <p14:tracePt t="1699" x="7004050" y="6673850"/>
          <p14:tracePt t="1703" x="7004050" y="6665913"/>
          <p14:tracePt t="1712" x="7004050" y="6630988"/>
          <p14:tracePt t="1720" x="7021513" y="6569075"/>
          <p14:tracePt t="1733" x="7021513" y="6543675"/>
          <p14:tracePt t="1736" x="7021513" y="6499225"/>
          <p14:tracePt t="1749" x="7021513" y="6438900"/>
          <p14:tracePt t="1754" x="7021513" y="6394450"/>
          <p14:tracePt t="1760" x="7021513" y="6359525"/>
          <p14:tracePt t="1767" x="7021513" y="6316663"/>
          <p14:tracePt t="1782" x="7021513" y="6281738"/>
          <p14:tracePt t="1784" x="7021513" y="6272213"/>
          <p14:tracePt t="1799" x="7021513" y="6246813"/>
          <p14:tracePt t="1818" x="7031038" y="6237288"/>
          <p14:tracePt t="1825" x="7038975" y="6219825"/>
          <p14:tracePt t="1834" x="7038975" y="6211888"/>
          <p14:tracePt t="1849" x="7073900" y="6167438"/>
          <p14:tracePt t="1871" x="7100888" y="6149975"/>
          <p14:tracePt t="1876" x="7118350" y="6132513"/>
          <p14:tracePt t="1883" x="7161213" y="6107113"/>
          <p14:tracePt t="1899" x="7362825" y="6010275"/>
          <p14:tracePt t="1906" x="7519988" y="5949950"/>
          <p14:tracePt t="1911" x="7764463" y="5853113"/>
          <p14:tracePt t="1919" x="8096250" y="5740400"/>
          <p14:tracePt t="1931" x="8418513" y="5653088"/>
          <p14:tracePt t="1935" x="8890000" y="5521325"/>
          <p14:tracePt t="5257" x="8672513" y="4202113"/>
          <p14:tracePt t="5273" x="8515350" y="4141788"/>
          <p14:tracePt t="5279" x="8497888" y="4141788"/>
          <p14:tracePt t="5297" x="8488363" y="4132263"/>
          <p14:tracePt t="5338" x="8497888" y="4132263"/>
          <p14:tracePt t="5347" x="8532813" y="4114800"/>
          <p14:tracePt t="5357" x="8550275" y="4097338"/>
          <p14:tracePt t="5360" x="8575675" y="4079875"/>
          <p14:tracePt t="5373" x="8593138" y="4062413"/>
          <p14:tracePt t="5377" x="8610600" y="4044950"/>
          <p14:tracePt t="5392" x="8637588" y="4017963"/>
          <p14:tracePt t="5409" x="8662988" y="3983038"/>
          <p14:tracePt t="5415" x="8672513" y="3957638"/>
          <p14:tracePt t="5425" x="8689975" y="3940175"/>
          <p14:tracePt t="5440" x="8697913" y="3913188"/>
          <p14:tracePt t="5456" x="8742363" y="3852863"/>
          <p14:tracePt t="5476" x="8820150" y="3738563"/>
          <p14:tracePt t="5489" x="8872538" y="3651250"/>
          <p14:tracePt t="5507" x="8899525" y="3625850"/>
          <p14:tracePt t="5529" x="8907463" y="3616325"/>
          <p14:tracePt t="5562" x="8916988" y="3616325"/>
          <p14:tracePt t="5568" x="8924925" y="3616325"/>
          <p14:tracePt t="5575" x="8934450" y="3616325"/>
          <p14:tracePt t="5654" x="8942388" y="3616325"/>
          <p14:tracePt t="5703" x="8951913" y="3616325"/>
          <p14:tracePt t="5714" x="8969375" y="3616325"/>
          <p14:tracePt t="5722" x="8977313" y="3616325"/>
          <p14:tracePt t="5745" x="9004300" y="3616325"/>
          <p14:tracePt t="5755" x="9039225" y="3608388"/>
          <p14:tracePt t="5772" x="9134475" y="3511550"/>
          <p14:tracePt t="5850" x="8882063" y="2052638"/>
          <p14:tracePt t="5856" x="8488363" y="1695450"/>
          <p14:tracePt t="5866" x="7981950" y="1344613"/>
          <p14:tracePt t="5874" x="7475538" y="952500"/>
          <p14:tracePt t="5893" x="6664325" y="523875"/>
          <p14:tracePt t="5912" x="5973763" y="358775"/>
          <p14:tracePt t="5923" x="5842000" y="358775"/>
          <p14:tracePt t="5938" x="5580063" y="436563"/>
          <p14:tracePt t="5943" x="5457825" y="506413"/>
          <p14:tracePt t="5957" x="5345113" y="585788"/>
          <p14:tracePt t="5961" x="5257800" y="638175"/>
          <p14:tracePt t="5970" x="5160963" y="698500"/>
          <p14:tracePt t="5988" x="5013325" y="777875"/>
          <p14:tracePt t="5991" x="4926013" y="812800"/>
          <p14:tracePt t="6004" x="4829175" y="855663"/>
          <p14:tracePt t="6007" x="4724400" y="917575"/>
          <p14:tracePt t="6021" x="4654550" y="969963"/>
          <p14:tracePt t="6025" x="4602163" y="1012825"/>
          <p14:tracePt t="6036" x="4567238" y="1057275"/>
          <p14:tracePt t="6039" x="4549775" y="1065213"/>
          <p14:tracePt t="6054" x="4532313" y="1065213"/>
          <p14:tracePt t="6059" x="4506913" y="1074738"/>
          <p14:tracePt t="6074" x="4419600" y="1109663"/>
          <p14:tracePt t="6088" x="4322763" y="1169988"/>
          <p14:tracePt t="6110" x="4217988" y="1249363"/>
          <p14:tracePt t="6113" x="4165600" y="1284288"/>
          <p14:tracePt t="6124" x="4140200" y="1309688"/>
          <p14:tracePt t="6127" x="4095750" y="1344613"/>
          <p14:tracePt t="6138" x="4087813" y="1362075"/>
          <p14:tracePt t="6159" x="4017963" y="1406525"/>
          <p14:tracePt t="6177" x="3983038" y="1423988"/>
          <p14:tracePt t="6188" x="3965575" y="1441450"/>
          <p14:tracePt t="6192" x="3956050" y="1450975"/>
          <p14:tracePt t="6208" x="3930650" y="1468438"/>
          <p14:tracePt t="6223" x="3868738" y="1528763"/>
          <p14:tracePt t="6238" x="3798888" y="1598613"/>
          <p14:tracePt t="6242" x="3746500" y="1668463"/>
          <p14:tracePt t="6256" x="3624263" y="1782763"/>
          <p14:tracePt t="6273" x="3581400" y="1825625"/>
          <p14:tracePt t="6295" x="3563938" y="1825625"/>
          <p14:tracePt t="6313" x="3554413" y="1825625"/>
          <p14:tracePt t="6324" x="3536950" y="1825625"/>
          <p14:tracePt t="6338" x="3344863" y="1755775"/>
          <p14:tracePt t="6344" x="3127375" y="1668463"/>
          <p14:tracePt t="6354" x="2855913" y="1581150"/>
          <p14:tracePt t="6373" x="2244725" y="1344613"/>
          <p14:tracePt t="6376" x="1947863" y="1257300"/>
          <p14:tracePt t="6389" x="1781175" y="1231900"/>
          <p14:tracePt t="6391" x="1581150" y="1187450"/>
          <p14:tracePt t="6405" x="1431925" y="1187450"/>
          <p14:tracePt t="6407" x="1292225" y="1187450"/>
          <p14:tracePt t="6420" x="1152525" y="1222375"/>
          <p14:tracePt t="6424" x="1047750" y="1266825"/>
          <p14:tracePt t="6437" x="969963" y="1327150"/>
          <p14:tracePt t="6440" x="917575" y="1362075"/>
          <p14:tracePt t="6448" x="900113" y="1381125"/>
          <p14:tracePt t="6458" x="882650" y="1406525"/>
          <p14:tracePt t="6471" x="882650" y="1450975"/>
          <p14:tracePt t="6488" x="882650" y="1503363"/>
          <p14:tracePt t="6508" x="890588" y="1573213"/>
          <p14:tracePt t="6512" x="890588" y="1590675"/>
          <p14:tracePt t="6521" x="900113" y="1660525"/>
          <p14:tracePt t="6540" x="942975" y="1817688"/>
          <p14:tracePt t="6546" x="977900" y="1905000"/>
          <p14:tracePt t="6554" x="1004888" y="1992313"/>
          <p14:tracePt t="6569" x="1057275" y="2174875"/>
          <p14:tracePt t="6576" x="1092200" y="2279650"/>
          <p14:tracePt t="6586" x="1117600" y="2359025"/>
          <p14:tracePt t="6591" x="1152525" y="2463800"/>
          <p14:tracePt t="6603" x="1162050" y="2524125"/>
          <p14:tracePt t="6608" x="1187450" y="2603500"/>
          <p14:tracePt t="6618" x="1204913" y="2663825"/>
          <p14:tracePt t="6623" x="1214438" y="2725738"/>
          <p14:tracePt t="6636" x="1222375" y="2778125"/>
          <p14:tracePt t="6642" x="1222375" y="2822575"/>
          <p14:tracePt t="6654" x="1222375" y="2865438"/>
          <p14:tracePt t="6657" x="1222375" y="2900363"/>
          <p14:tracePt t="6663" x="1222375" y="2927350"/>
          <p14:tracePt t="6671" x="1222375" y="2962275"/>
          <p14:tracePt t="6692" x="1222375" y="3014663"/>
          <p14:tracePt t="6695" x="1222375" y="3022600"/>
          <p14:tracePt t="6707" x="1222375" y="3032125"/>
          <p14:tracePt t="6728" x="1222375" y="3074988"/>
          <p14:tracePt t="6736" x="1222375" y="3101975"/>
          <p14:tracePt t="6756" x="1222375" y="3154363"/>
          <p14:tracePt t="6759" x="1222375" y="3179763"/>
          <p14:tracePt t="6769" x="1214438" y="3206750"/>
          <p14:tracePt t="6786" x="1214438" y="3241675"/>
          <p14:tracePt t="6803" x="1214438" y="3267075"/>
          <p14:tracePt t="6807" x="1222375" y="3284538"/>
          <p14:tracePt t="6818" x="1319213" y="3294063"/>
          <p14:tracePt t="6835" x="1685925" y="3346450"/>
          <p14:tracePt t="6852" x="2349500" y="3381375"/>
          <p14:tracePt t="6855" x="2654300" y="3371850"/>
          <p14:tracePt t="6868" x="2951163" y="3302000"/>
          <p14:tracePt t="6872" x="3187700" y="3224213"/>
          <p14:tracePt t="6885" x="3309938" y="3189288"/>
          <p14:tracePt t="6890" x="3344863" y="3179763"/>
          <p14:tracePt t="6894" x="3354388" y="3171825"/>
          <p14:tracePt t="6922" x="3336925" y="3171825"/>
          <p14:tracePt t="6930" x="3284538" y="3171825"/>
          <p14:tracePt t="6944" x="3135313" y="3171825"/>
          <p14:tracePt t="6952" x="3030538" y="3171825"/>
          <p14:tracePt t="6971" x="2863850" y="3197225"/>
          <p14:tracePt t="6977" x="2751138" y="3206750"/>
          <p14:tracePt t="6989" x="2636838" y="3224213"/>
          <p14:tracePt t="6991" x="2532063" y="3241675"/>
          <p14:tracePt t="7001" x="2436813" y="3259138"/>
          <p14:tracePt t="7021" x="2322513" y="3267075"/>
          <p14:tracePt t="7024" x="2297113" y="3276600"/>
          <p14:tracePt t="7036" x="2252663" y="3294063"/>
          <p14:tracePt t="7039" x="2235200" y="3302000"/>
          <p14:tracePt t="7055" x="2227263" y="3302000"/>
          <p14:tracePt t="7071" x="2217738" y="3311525"/>
          <p14:tracePt t="7079" x="2209800" y="3319463"/>
          <p14:tracePt t="7209" x="2209800" y="3328988"/>
          <p14:tracePt t="7439" x="2200275" y="3336925"/>
          <p14:tracePt t="7448" x="2165350" y="3363913"/>
          <p14:tracePt t="7458" x="2139950" y="3371850"/>
          <p14:tracePt t="7470" x="2078038" y="3371850"/>
          <p14:tracePt t="7485" x="2043113" y="3371850"/>
          <p14:tracePt t="7487" x="2025650" y="3371850"/>
          <p14:tracePt t="7498" x="1982788" y="3406775"/>
          <p14:tracePt t="7517" x="1947863" y="3416300"/>
          <p14:tracePt t="7522" x="1920875" y="3424238"/>
          <p14:tracePt t="7527" x="1912938" y="3424238"/>
          <p14:tracePt t="7535" x="1903413" y="3433763"/>
          <p14:tracePt t="7550" x="1895475" y="3441700"/>
          <p14:tracePt t="7553" x="1885950" y="3441700"/>
          <p14:tracePt t="7566" x="1878013" y="3451225"/>
          <p14:tracePt t="8481" x="1868488" y="3451225"/>
          <p14:tracePt t="8546" x="1860550" y="3451225"/>
          <p14:tracePt t="8593" x="1851025" y="3451225"/>
          <p14:tracePt t="8626" x="1843088" y="3459163"/>
          <p14:tracePt t="8658" x="1833563" y="3459163"/>
          <p14:tracePt t="8762" x="1825625" y="3468688"/>
          <p14:tracePt t="8946" x="1816100" y="3468688"/>
          <p14:tracePt t="9300" x="1808163" y="3476625"/>
          <p14:tracePt t="9314" x="1808163" y="3486150"/>
          <p14:tracePt t="9328" x="1798638" y="3494088"/>
          <p14:tracePt t="9333" x="1798638" y="3503613"/>
          <p14:tracePt t="9335" x="1781175" y="3521075"/>
          <p14:tracePt t="9362" x="1781175" y="3529013"/>
          <p14:tracePt t="9368" x="1773238" y="3538538"/>
          <p14:tracePt t="9401" x="1773238" y="3546475"/>
          <p14:tracePt t="9411" x="1763713" y="3546475"/>
          <p14:tracePt t="9433" x="1763713" y="3563938"/>
          <p14:tracePt t="9546" x="1763713" y="3581400"/>
          <p14:tracePt t="9554" x="1763713" y="3616325"/>
          <p14:tracePt t="9562" x="1763713" y="3651250"/>
          <p14:tracePt t="9581" x="1763713" y="3686175"/>
          <p14:tracePt t="9584" x="1763713" y="3695700"/>
          <p14:tracePt t="9609" x="1755775" y="3713163"/>
          <p14:tracePt t="9649" x="1755775" y="3721100"/>
          <p14:tracePt t="9657" x="1746250" y="3730625"/>
          <p14:tracePt t="9685" x="1738313" y="3748088"/>
          <p14:tracePt t="9697" x="1728788" y="3756025"/>
          <p14:tracePt t="9714" x="1728788" y="3765550"/>
          <p14:tracePt t="9735" x="1711325" y="3773488"/>
          <p14:tracePt t="9800" x="1685925" y="3765550"/>
          <p14:tracePt t="9810" x="1685925" y="3756025"/>
          <p14:tracePt t="9816" x="1676400" y="3721100"/>
          <p14:tracePt t="9827" x="1668463" y="3703638"/>
          <p14:tracePt t="9831" x="1668463" y="3678238"/>
          <p14:tracePt t="9849" x="1668463" y="3651250"/>
          <p14:tracePt t="9860" x="1668463" y="3643313"/>
          <p14:tracePt t="9864" x="1668463" y="3616325"/>
          <p14:tracePt t="9877" x="1668463" y="3590925"/>
          <p14:tracePt t="9880" x="1668463" y="3573463"/>
          <p14:tracePt t="9894" x="1668463" y="3556000"/>
          <p14:tracePt t="9897" x="1668463" y="3521075"/>
          <p14:tracePt t="9910" x="1676400" y="3468688"/>
          <p14:tracePt t="9912" x="1755775" y="3371850"/>
          <p14:tracePt t="9928" x="1947863" y="3179763"/>
          <p14:tracePt t="9945" x="2147888" y="3032125"/>
          <p14:tracePt t="9962" x="2279650" y="2935288"/>
          <p14:tracePt t="9968" x="2322513" y="2892425"/>
          <p14:tracePt t="9978" x="2357438" y="2857500"/>
          <p14:tracePt t="9985" x="2409825" y="2822575"/>
          <p14:tracePt t="9993" x="2444750" y="2795588"/>
          <p14:tracePt t="10010" x="2524125" y="2752725"/>
          <p14:tracePt t="10018" x="2559050" y="2733675"/>
          <p14:tracePt t="10027" x="2611438" y="2698750"/>
          <p14:tracePt t="10049" x="2811463" y="2593975"/>
          <p14:tracePt t="10059" x="2881313" y="2533650"/>
          <p14:tracePt t="10081" x="3048000" y="2428875"/>
          <p14:tracePt t="10093" x="3144838" y="2359025"/>
          <p14:tracePt t="10096" x="3214688" y="2314575"/>
          <p14:tracePt t="10112" x="3424238" y="2192338"/>
          <p14:tracePt t="10130" x="3616325" y="2070100"/>
          <p14:tracePt t="10135" x="3711575" y="2000250"/>
          <p14:tracePt t="10144" x="3798888" y="1947863"/>
          <p14:tracePt t="10162" x="3956050" y="1860550"/>
          <p14:tracePt t="10167" x="4025900" y="1825625"/>
          <p14:tracePt t="10178" x="4105275" y="1790700"/>
          <p14:tracePt t="10193" x="4175125" y="1773238"/>
          <p14:tracePt t="10209" x="4270375" y="1747838"/>
          <p14:tracePt t="10226" x="4340225" y="1747838"/>
          <p14:tracePt t="10231" x="4392613" y="1730375"/>
          <p14:tracePt t="10239" x="4437063" y="1730375"/>
          <p14:tracePt t="10247" x="4514850" y="1703388"/>
          <p14:tracePt t="10259" x="4559300" y="1695450"/>
          <p14:tracePt t="10263" x="4664075" y="1677988"/>
          <p14:tracePt t="10274" x="4741863" y="1651000"/>
          <p14:tracePt t="10293" x="4933950" y="1625600"/>
          <p14:tracePt t="10300" x="5013325" y="1616075"/>
          <p14:tracePt t="10304" x="5118100" y="1598613"/>
          <p14:tracePt t="10311" x="5230813" y="1573213"/>
          <p14:tracePt t="10328" x="5467350" y="1538288"/>
          <p14:tracePt t="10335" x="5572125" y="1528763"/>
          <p14:tracePt t="10345" x="5659438" y="1511300"/>
          <p14:tracePt t="10361" x="5799138" y="1485900"/>
          <p14:tracePt t="10368" x="5842000" y="1485900"/>
          <p14:tracePt t="10376" x="5876925" y="1476375"/>
          <p14:tracePt t="10396" x="5894388" y="1458913"/>
          <p14:tracePt t="10401" x="5911850" y="1458913"/>
          <p14:tracePt t="10410" x="5921375" y="1458913"/>
          <p14:tracePt t="10465" x="5929313" y="1458913"/>
          <p14:tracePt t="10490" x="5938838" y="1458913"/>
          <p14:tracePt t="10497" x="5946775" y="1458913"/>
          <p14:tracePt t="10512" x="5956300" y="1458913"/>
          <p14:tracePt t="10527" x="5973763" y="1468438"/>
          <p14:tracePt t="10531" x="5981700" y="1485900"/>
          <p14:tracePt t="10541" x="6008688" y="1503363"/>
          <p14:tracePt t="10544" x="6026150" y="1520825"/>
          <p14:tracePt t="10557" x="6043613" y="1538288"/>
          <p14:tracePt t="10560" x="6078538" y="1573213"/>
          <p14:tracePt t="10576" x="6130925" y="1651000"/>
          <p14:tracePt t="10592" x="6218238" y="1782763"/>
          <p14:tracePt t="10612" x="6288088" y="1939925"/>
          <p14:tracePt t="10625" x="6367463" y="2122488"/>
          <p14:tracePt t="10641" x="6427788" y="2271713"/>
          <p14:tracePt t="10658" x="6515100" y="2446338"/>
          <p14:tracePt t="10675" x="6559550" y="2628900"/>
          <p14:tracePt t="10692" x="6594475" y="2770188"/>
          <p14:tracePt t="10696" x="6611938" y="2830513"/>
          <p14:tracePt t="10703" x="6619875" y="2874963"/>
          <p14:tracePt t="10711" x="6629400" y="2927350"/>
          <p14:tracePt t="10724" x="6629400" y="2970213"/>
          <p14:tracePt t="10732" x="6629400" y="3005138"/>
          <p14:tracePt t="10735" x="6637338" y="3032125"/>
          <p14:tracePt t="10743" x="6637338" y="3084513"/>
          <p14:tracePt t="10760" x="6637338" y="3144838"/>
          <p14:tracePt t="10767" x="6637338" y="3179763"/>
          <p14:tracePt t="10775" x="6637338" y="3224213"/>
          <p14:tracePt t="10792" x="6654800" y="3267075"/>
          <p14:tracePt t="10800" x="6654800" y="3284538"/>
          <p14:tracePt t="10808" x="6664325" y="3302000"/>
          <p14:tracePt t="10831" x="6664325" y="3328988"/>
          <p14:tracePt t="10836" x="6664325" y="3336925"/>
          <p14:tracePt t="10842" x="6664325" y="3354388"/>
          <p14:tracePt t="10862" x="6664325" y="3371850"/>
          <p14:tracePt t="10865" x="6664325" y="3389313"/>
          <p14:tracePt t="10874" x="6664325" y="3398838"/>
          <p14:tracePt t="10897" x="6664325" y="3406775"/>
          <p14:tracePt t="10924" x="6664325" y="3416300"/>
          <p14:tracePt t="10957" x="6664325" y="3424238"/>
          <p14:tracePt t="11457" x="6664325" y="3433763"/>
          <p14:tracePt t="11812" x="6664325" y="3441700"/>
          <p14:tracePt t="11819" x="6681788" y="3459163"/>
          <p14:tracePt t="11827" x="6707188" y="3486150"/>
          <p14:tracePt t="11838" x="6742113" y="3521075"/>
          <p14:tracePt t="11842" x="6769100" y="3546475"/>
          <p14:tracePt t="11847" x="6794500" y="3573463"/>
          <p14:tracePt t="11859" x="6829425" y="3608388"/>
          <p14:tracePt t="11871" x="6934200" y="3686175"/>
          <p14:tracePt t="11893" x="7021513" y="3808413"/>
          <p14:tracePt t="11904" x="7108825" y="3940175"/>
          <p14:tracePt t="11921" x="7178675" y="4052888"/>
          <p14:tracePt t="11938" x="7205663" y="4159250"/>
          <p14:tracePt t="11955" x="7223125" y="4281488"/>
          <p14:tracePt t="11959" x="7223125" y="4341813"/>
          <p14:tracePt t="11970" x="7223125" y="4421188"/>
          <p14:tracePt t="11989" x="7223125" y="4551363"/>
          <p14:tracePt t="11992" x="7223125" y="4595813"/>
          <p14:tracePt t="12005" x="7223125" y="4630738"/>
          <p14:tracePt t="12008" x="7223125" y="4673600"/>
          <p14:tracePt t="12021" x="7213600" y="4735513"/>
          <p14:tracePt t="12024" x="7205663" y="4770438"/>
          <p14:tracePt t="12038" x="7196138" y="4805363"/>
          <p14:tracePt t="12054" x="7188200" y="4822825"/>
          <p14:tracePt t="12148" x="7178675" y="4822825"/>
          <p14:tracePt t="12161" x="7178675" y="4805363"/>
          <p14:tracePt t="12176" x="7143750" y="4708525"/>
          <p14:tracePt t="12187" x="7126288" y="4648200"/>
          <p14:tracePt t="12212" x="6978650" y="4394200"/>
          <p14:tracePt t="12216" x="6908800" y="4298950"/>
          <p14:tracePt t="12226" x="6838950" y="4237038"/>
          <p14:tracePt t="12239" x="6769100" y="4141788"/>
          <p14:tracePt t="12255" x="6689725" y="4052888"/>
          <p14:tracePt t="12271" x="6672263" y="4035425"/>
          <p14:tracePt t="12289" x="6646863" y="4017963"/>
          <p14:tracePt t="12297" x="6637338" y="4017963"/>
          <p14:tracePt t="12457" x="6637338" y="4010025"/>
          <p14:tracePt t="12468" x="6637338" y="4000500"/>
          <p14:tracePt t="12476" x="6629400" y="3983038"/>
          <p14:tracePt t="12488" x="6577013" y="3930650"/>
          <p14:tracePt t="12504" x="6542088" y="3878263"/>
          <p14:tracePt t="12511" x="6497638" y="3852863"/>
          <p14:tracePt t="12520" x="6445250" y="3808413"/>
          <p14:tracePt t="12545" x="6245225" y="3643313"/>
          <p14:tracePt t="12553" x="6165850" y="3590925"/>
          <p14:tracePt t="12560" x="6061075" y="3511550"/>
          <p14:tracePt t="12569" x="5964238" y="3441700"/>
          <p14:tracePt t="12587" x="5737225" y="3241675"/>
          <p14:tracePt t="12591" x="5659438" y="3197225"/>
          <p14:tracePt t="12607" x="5624513" y="3162300"/>
          <p14:tracePt t="12612" x="5614988" y="3154363"/>
          <p14:tracePt t="12635" x="5607050" y="3144838"/>
          <p14:tracePt t="12680" x="5597525" y="3144838"/>
          <p14:tracePt t="12749" x="5597525" y="3162300"/>
          <p14:tracePt t="12756" x="5597525" y="3171825"/>
          <p14:tracePt t="12769" x="5597525" y="3232150"/>
          <p14:tracePt t="12787" x="5597525" y="3276600"/>
          <p14:tracePt t="12791" x="5597525" y="3294063"/>
          <p14:tracePt t="12804" x="5614988" y="3328988"/>
          <p14:tracePt t="12818" x="5641975" y="3371850"/>
          <p14:tracePt t="12836" x="5667375" y="3416300"/>
          <p14:tracePt t="12839" x="5676900" y="3441700"/>
          <p14:tracePt t="12857" x="5684838" y="3441700"/>
          <p14:tracePt t="12907" x="5694363" y="3441700"/>
          <p14:tracePt t="12920" x="5711825" y="3441700"/>
          <p14:tracePt t="12927" x="5719763" y="3441700"/>
          <p14:tracePt t="12946" x="5729288" y="3441700"/>
          <p14:tracePt t="12960" x="5737225" y="3433763"/>
          <p14:tracePt t="12972" x="5746750" y="3424238"/>
          <p14:tracePt t="12976" x="5754688" y="3424238"/>
          <p14:tracePt t="12989" x="5764213" y="3416300"/>
          <p14:tracePt t="13001" x="5772150" y="3398838"/>
          <p14:tracePt t="13019" x="5772150" y="3389313"/>
          <p14:tracePt t="13023" x="5789613" y="3371850"/>
          <p14:tracePt t="13035" x="5799138" y="3363913"/>
          <p14:tracePt t="13079" x="5807075" y="3354388"/>
          <p14:tracePt t="15420" x="5807075" y="3346450"/>
          <p14:tracePt t="15546" x="5807075" y="3371850"/>
          <p14:tracePt t="15556" x="5807075" y="3416300"/>
          <p14:tracePt t="15562" x="5807075" y="3433763"/>
          <p14:tracePt t="15582" x="5816600" y="3476625"/>
          <p14:tracePt t="15584" x="5824538" y="3494088"/>
          <p14:tracePt t="15595" x="5824538" y="3503613"/>
          <p14:tracePt t="15613" x="5824538" y="3521075"/>
          <p14:tracePt t="15632" x="5824538" y="3529013"/>
          <p14:tracePt t="15825" x="5834063" y="3529013"/>
          <p14:tracePt t="16157" x="5834063" y="3538538"/>
          <p14:tracePt t="16187" x="5834063" y="3546475"/>
          <p14:tracePt t="16195" x="5834063" y="3556000"/>
          <p14:tracePt t="16211" x="5842000" y="3581400"/>
          <p14:tracePt t="16215" x="5851525" y="3598863"/>
          <p14:tracePt t="16226" x="5851525" y="3625850"/>
          <p14:tracePt t="16244" x="5859463" y="3643313"/>
          <p14:tracePt t="16250" x="5859463" y="3668713"/>
          <p14:tracePt t="16264" x="5859463" y="3703638"/>
          <p14:tracePt t="16276" x="5859463" y="3713163"/>
          <p14:tracePt t="16279" x="5859463" y="3748088"/>
          <p14:tracePt t="16292" x="5859463" y="3773488"/>
          <p14:tracePt t="16295" x="5859463" y="3783013"/>
          <p14:tracePt t="16312" x="5859463" y="3817938"/>
          <p14:tracePt t="16328" x="5859463" y="3825875"/>
          <p14:tracePt t="16730" x="5859463" y="3835400"/>
          <p14:tracePt t="16736" x="5859463" y="3860800"/>
          <p14:tracePt t="16744" x="5859463" y="3887788"/>
          <p14:tracePt t="16757" x="5868988" y="3905250"/>
          <p14:tracePt t="16761" x="5868988" y="3922713"/>
          <p14:tracePt t="16767" x="5868988" y="3940175"/>
          <p14:tracePt t="16775" x="5868988" y="3957638"/>
          <p14:tracePt t="16792" x="5868988" y="3992563"/>
          <p14:tracePt t="16810" x="5868988" y="4000500"/>
          <p14:tracePt t="16832" x="5868988" y="4010025"/>
          <p14:tracePt t="16838" x="5876925" y="4010025"/>
          <p14:tracePt t="16882" x="5886450" y="4010025"/>
          <p14:tracePt t="16909" x="5894388" y="4010025"/>
          <p14:tracePt t="16946" x="5903913" y="4010025"/>
          <p14:tracePt t="16978" x="5911850" y="4010025"/>
          <p14:tracePt t="16989" x="5929313" y="4010025"/>
          <p14:tracePt t="17001" x="5938838" y="3992563"/>
          <p14:tracePt t="17010" x="5946775" y="3983038"/>
          <p14:tracePt t="17025" x="5946775" y="3957638"/>
          <p14:tracePt t="17031" x="5964238" y="3940175"/>
          <p14:tracePt t="17042" x="5964238" y="3930650"/>
          <p14:tracePt t="17061" x="5981700" y="3895725"/>
          <p14:tracePt t="17075" x="5981700" y="3887788"/>
          <p14:tracePt t="17173" x="5991225" y="3878263"/>
          <p14:tracePt t="17198" x="5991225" y="3887788"/>
          <p14:tracePt t="17207" x="5991225" y="3913188"/>
          <p14:tracePt t="17216" x="5991225" y="3922713"/>
          <p14:tracePt t="17227" x="5991225" y="3930650"/>
          <p14:tracePt t="17230" x="5991225" y="3948113"/>
          <p14:tracePt t="17250" x="5991225" y="3957638"/>
          <p14:tracePt t="17264" x="5991225" y="3975100"/>
          <p14:tracePt t="17297" x="5991225" y="3983038"/>
          <p14:tracePt t="17402" x="5981700" y="3992563"/>
          <p14:tracePt t="21034" x="5973763" y="3992563"/>
          <p14:tracePt t="21047" x="5938838" y="3983038"/>
          <p14:tracePt t="21059" x="5921375" y="3983038"/>
          <p14:tracePt t="21066" x="5911850" y="3983038"/>
          <p14:tracePt t="23801" x="5929313" y="3983038"/>
          <p14:tracePt t="23810" x="6016625" y="4010025"/>
          <p14:tracePt t="23815" x="6157913" y="4052888"/>
          <p14:tracePt t="23826" x="6305550" y="4124325"/>
          <p14:tracePt t="23837" x="6419850" y="4194175"/>
          <p14:tracePt t="23859" x="6445250" y="4473575"/>
          <p14:tracePt t="23864" x="6297613" y="4586288"/>
          <p14:tracePt t="23873" x="6043613" y="4708525"/>
          <p14:tracePt t="23895" x="5126038" y="5049838"/>
          <p14:tracePt t="23907" x="4856163" y="5154613"/>
          <p14:tracePt t="23927" x="4462463" y="5337175"/>
          <p14:tracePt t="23938" x="4410075" y="5354638"/>
          <p14:tracePt t="23945" x="4357688" y="5389563"/>
          <p14:tracePt t="23958" x="4252913" y="5434013"/>
          <p14:tracePt t="23962" x="4130675" y="5468938"/>
          <p14:tracePt t="23975" x="3581400" y="5618163"/>
          <p14:tracePt t="23994" x="2943225" y="5635625"/>
          <p14:tracePt t="24001" x="2706688" y="5635625"/>
          <p14:tracePt t="24007" x="2584450" y="5591175"/>
          <p14:tracePt t="24016" x="2524125" y="5548313"/>
          <p14:tracePt t="24024" x="2497138" y="5530850"/>
          <p14:tracePt t="24039" x="2454275" y="5451475"/>
          <p14:tracePt t="24056" x="2392363" y="5364163"/>
          <p14:tracePt t="24073" x="2332038" y="5232400"/>
          <p14:tracePt t="24082" x="2279650" y="5137150"/>
          <p14:tracePt t="24088" x="2270125" y="5102225"/>
          <p14:tracePt t="24096" x="2252663" y="5057775"/>
          <p14:tracePt t="24109" x="2252663" y="5022850"/>
          <p14:tracePt t="24112" x="2252663" y="4987925"/>
          <p14:tracePt t="24121" x="2252663" y="4927600"/>
          <p14:tracePt t="24144" x="2270125" y="4464050"/>
          <p14:tracePt t="24155" x="2332038" y="4229100"/>
          <p14:tracePt t="24159" x="2357438" y="4079875"/>
          <p14:tracePt t="24173" x="2384425" y="3913188"/>
          <p14:tracePt t="24175" x="2409825" y="3773488"/>
          <p14:tracePt t="24189" x="2409825" y="3686175"/>
          <p14:tracePt t="24192" x="2409825" y="3625850"/>
          <p14:tracePt t="24208" x="2427288" y="3521075"/>
          <p14:tracePt t="24222" x="2436813" y="3521075"/>
          <p14:tracePt t="24282" x="2444750" y="3546475"/>
          <p14:tracePt t="24291" x="2479675" y="3633788"/>
          <p14:tracePt t="24306" x="2566988" y="3860800"/>
          <p14:tracePt t="24313" x="2628900" y="4000500"/>
          <p14:tracePt t="24322" x="2741613" y="4124325"/>
          <p14:tracePt t="24338" x="3135313" y="4411663"/>
          <p14:tracePt t="24355" x="3606800" y="4603750"/>
          <p14:tracePt t="24360" x="3833813" y="4630738"/>
          <p14:tracePt t="24372" x="4078288" y="4648200"/>
          <p14:tracePt t="24375" x="4314825" y="4648200"/>
          <p14:tracePt t="24387" x="4524375" y="4648200"/>
          <p14:tracePt t="24391" x="4724400" y="4613275"/>
          <p14:tracePt t="24406" x="4926013" y="4568825"/>
          <p14:tracePt t="24408" x="5048250" y="4525963"/>
          <p14:tracePt t="24420" x="5126038" y="4473575"/>
          <p14:tracePt t="24424" x="5178425" y="4456113"/>
          <p14:tracePt t="24437" x="5230813" y="4411663"/>
          <p14:tracePt t="24441" x="5257800" y="4376738"/>
          <p14:tracePt t="24455" x="5310188" y="4298950"/>
          <p14:tracePt t="24472" x="5310188" y="4254500"/>
          <p14:tracePt t="24488" x="5310188" y="4237038"/>
          <p14:tracePt t="24510" x="5310188" y="4229100"/>
          <p14:tracePt t="24514" x="5265738" y="4219575"/>
          <p14:tracePt t="24519" x="5205413" y="4219575"/>
          <p14:tracePt t="24529" x="5100638" y="4219575"/>
          <p14:tracePt t="24538" x="4986338" y="4237038"/>
          <p14:tracePt t="24557" x="4619625" y="4456113"/>
          <p14:tracePt t="24562" x="4367213" y="4665663"/>
          <p14:tracePt t="24572" x="4087813" y="4935538"/>
          <p14:tracePt t="24575" x="3773488" y="5249863"/>
          <p14:tracePt t="24588" x="3476625" y="5556250"/>
          <p14:tracePt t="24590" x="3205163" y="5870575"/>
          <p14:tracePt t="24606" x="2593975" y="6596063"/>
          <p14:tracePt t="24861" x="3030538" y="6648450"/>
          <p14:tracePt t="24868" x="3127375" y="6499225"/>
          <p14:tracePt t="24886" x="3389313" y="6142038"/>
          <p14:tracePt t="24890" x="3529013" y="5932488"/>
          <p14:tracePt t="24904" x="3790950" y="5565775"/>
          <p14:tracePt t="24919" x="3983038" y="5241925"/>
          <p14:tracePt t="24939" x="4105275" y="5040313"/>
          <p14:tracePt t="24945" x="4148138" y="4962525"/>
          <p14:tracePt t="24954" x="4192588" y="4883150"/>
          <p14:tracePt t="24969" x="4314825" y="4708525"/>
          <p14:tracePt t="24986" x="4427538" y="4533900"/>
          <p14:tracePt t="24994" x="4479925" y="4473575"/>
          <p14:tracePt t="25006" x="4524375" y="4421188"/>
          <p14:tracePt t="25012" x="4567238" y="4368800"/>
          <p14:tracePt t="25018" x="4602163" y="4324350"/>
          <p14:tracePt t="25025" x="4637088" y="4271963"/>
          <p14:tracePt t="25036" x="4664075" y="4246563"/>
          <p14:tracePt t="25038" x="4689475" y="4219575"/>
          <p14:tracePt t="25057" x="4699000" y="4211638"/>
          <p14:tracePt t="25090" x="4706938" y="4202113"/>
          <p14:tracePt t="25131" x="4716463" y="4202113"/>
          <p14:tracePt t="25250" x="4794250" y="4202113"/>
          <p14:tracePt t="25261" x="5038725" y="4194175"/>
          <p14:tracePt t="25268" x="5457825" y="4167188"/>
          <p14:tracePt t="25271" x="6061075" y="4105275"/>
          <p14:tracePt t="25286" x="6577013" y="4044950"/>
          <p14:tracePt t="25290" x="7065963" y="3983038"/>
          <p14:tracePt t="25295" x="7475538" y="3905250"/>
          <p14:tracePt t="25307" x="7799388" y="3790950"/>
          <p14:tracePt t="25317" x="8104188" y="3703638"/>
          <p14:tracePt t="25320" x="8445500" y="3538538"/>
          <p14:tracePt t="25327" x="8820150" y="33194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Creating a Targeted Wordlist (Attempt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Built a short custom wordlist based on SSID and common weak passwords.</a:t>
            </a:r>
          </a:p>
          <a:p>
            <a:pPr>
              <a:defRPr sz="2000"/>
            </a:pPr>
            <a:r>
              <a:t>Saved it as wordlist.txt in the Hashcat directory.</a:t>
            </a:r>
          </a:p>
        </p:txBody>
      </p:sp>
      <p:pic>
        <p:nvPicPr>
          <p:cNvPr id="4" name="Picture 3" descr="Screenshot 2025-11-25 210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590800"/>
            <a:ext cx="8229600" cy="2373772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A1AD0A0-7416-F726-D348-E9894F59E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0"/>
    </mc:Choice>
    <mc:Fallback>
      <p:transition spd="slow" advTm="24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7" x="8480425" y="4525963"/>
          <p14:tracePt t="176" x="7956550" y="4857750"/>
          <p14:tracePt t="182" x="7432675" y="5110163"/>
          <p14:tracePt t="196" x="6881813" y="5451475"/>
          <p14:tracePt t="199" x="6437313" y="5740400"/>
          <p14:tracePt t="206" x="6026150" y="6010275"/>
          <p14:tracePt t="213" x="5746750" y="6229350"/>
          <p14:tracePt t="228" x="5527675" y="6394450"/>
          <p14:tracePt t="230" x="5370513" y="6526213"/>
          <p14:tracePt t="247" x="5187950" y="6735763"/>
          <p14:tracePt t="522" x="8742363" y="6840538"/>
          <p14:tracePt t="533" x="8759825" y="6823075"/>
          <p14:tracePt t="546" x="8767763" y="6813550"/>
          <p14:tracePt t="632" x="8785225" y="6813550"/>
          <p14:tracePt t="658" x="8794750" y="6813550"/>
          <p14:tracePt t="790" x="8802688" y="6805613"/>
          <p14:tracePt t="798" x="8812213" y="6805613"/>
          <p14:tracePt t="810" x="8829675" y="6778625"/>
          <p14:tracePt t="814" x="8829675" y="6770688"/>
          <p14:tracePt t="827" x="8837613" y="6753225"/>
          <p14:tracePt t="831" x="8847138" y="6726238"/>
          <p14:tracePt t="849" x="8882063" y="6683375"/>
          <p14:tracePt t="855" x="8907463" y="6648450"/>
          <p14:tracePt t="863" x="8924925" y="6621463"/>
          <p14:tracePt t="881" x="8986838" y="6578600"/>
          <p14:tracePt t="894" x="9091613" y="6578600"/>
          <p14:tracePt t="4886" x="7939088" y="4795838"/>
          <p14:tracePt t="4894" x="7397750" y="4735513"/>
          <p14:tracePt t="4902" x="6881813" y="4673600"/>
          <p14:tracePt t="4917" x="5781675" y="4508500"/>
          <p14:tracePt t="4934" x="4803775" y="4359275"/>
          <p14:tracePt t="4943" x="4437063" y="4306888"/>
          <p14:tracePt t="4951" x="4095750" y="4271963"/>
          <p14:tracePt t="4971" x="3441700" y="4184650"/>
          <p14:tracePt t="4975" x="3100388" y="4149725"/>
          <p14:tracePt t="4986" x="2863850" y="4149725"/>
          <p14:tracePt t="4988" x="2681288" y="4149725"/>
          <p14:tracePt t="5008" x="2566988" y="4149725"/>
          <p14:tracePt t="5019" x="2497138" y="4149725"/>
          <p14:tracePt t="5024" x="2489200" y="4149725"/>
          <p14:tracePt t="5061" x="2401888" y="4149725"/>
          <p14:tracePt t="5069" x="2297113" y="4167188"/>
          <p14:tracePt t="5077" x="2182813" y="4194175"/>
          <p14:tracePt t="5086" x="2078038" y="4202113"/>
          <p14:tracePt t="5101" x="1903413" y="4202113"/>
          <p14:tracePt t="5118" x="1843088" y="4202113"/>
          <p14:tracePt t="5137" x="1825625" y="4194175"/>
          <p14:tracePt t="5142" x="1816100" y="4194175"/>
          <p14:tracePt t="5150" x="1798638" y="4159250"/>
          <p14:tracePt t="5173" x="1798638" y="4027488"/>
          <p14:tracePt t="5183" x="1798638" y="3983038"/>
          <p14:tracePt t="5203" x="1798638" y="3913188"/>
          <p14:tracePt t="5215" x="1798638" y="3878263"/>
          <p14:tracePt t="5233" x="1798638" y="3860800"/>
          <p14:tracePt t="6825" x="1816100" y="3860800"/>
          <p14:tracePt t="6838" x="1851025" y="3852863"/>
          <p14:tracePt t="6845" x="1885950" y="3852863"/>
          <p14:tracePt t="6863" x="1920875" y="3852863"/>
          <p14:tracePt t="6878" x="1947863" y="3852863"/>
          <p14:tracePt t="6896" x="1965325" y="3852863"/>
          <p14:tracePt t="6914" x="1990725" y="3852863"/>
          <p14:tracePt t="7103" x="2000250" y="3852863"/>
          <p14:tracePt t="7112" x="2008188" y="3860800"/>
          <p14:tracePt t="7127" x="2017713" y="3905250"/>
          <p14:tracePt t="7134" x="2025650" y="3922713"/>
          <p14:tracePt t="7150" x="2035175" y="3940175"/>
          <p14:tracePt t="7162" x="2035175" y="3965575"/>
          <p14:tracePt t="7164" x="2035175" y="3975100"/>
          <p14:tracePt t="7184" x="2043113" y="3975100"/>
          <p14:tracePt t="7420" x="2043113" y="4062413"/>
          <p14:tracePt t="7430" x="2043113" y="4167188"/>
          <p14:tracePt t="7443" x="2043113" y="4271963"/>
          <p14:tracePt t="7446" x="2043113" y="4359275"/>
          <p14:tracePt t="7459" x="2052638" y="4446588"/>
          <p14:tracePt t="7462" x="2078038" y="4508500"/>
          <p14:tracePt t="7475" x="2087563" y="4543425"/>
          <p14:tracePt t="7478" x="2087563" y="4551363"/>
          <p14:tracePt t="7599" x="2087563" y="4586288"/>
          <p14:tracePt t="7606" x="2095500" y="4595813"/>
          <p14:tracePt t="7615" x="2095500" y="4621213"/>
          <p14:tracePt t="7626" x="2095500" y="4648200"/>
          <p14:tracePt t="7629" x="2095500" y="4656138"/>
          <p14:tracePt t="7646" x="2095500" y="4683125"/>
          <p14:tracePt t="8680" x="2105025" y="4691063"/>
          <p14:tracePt t="8703" x="2112963" y="4691063"/>
          <p14:tracePt t="8968" x="2122488" y="4691063"/>
          <p14:tracePt t="23542" x="2174875" y="4691063"/>
          <p14:tracePt t="23551" x="2444750" y="4760913"/>
          <p14:tracePt t="23568" x="3135313" y="4865688"/>
          <p14:tracePt t="23573" x="3414713" y="4900613"/>
          <p14:tracePt t="23588" x="4025900" y="4927600"/>
          <p14:tracePt t="23601" x="4367213" y="4970463"/>
          <p14:tracePt t="23605" x="4706938" y="5022850"/>
          <p14:tracePt t="23618" x="5073650" y="5057775"/>
          <p14:tracePt t="23631" x="5868988" y="5154613"/>
          <p14:tracePt t="23652" x="6462713" y="5241925"/>
          <p14:tracePt t="23655" x="6811963" y="5294313"/>
          <p14:tracePt t="23664" x="7100888" y="5346700"/>
          <p14:tracePt t="23683" x="7554913" y="5416550"/>
          <p14:tracePt t="23685" x="7650163" y="5416550"/>
          <p14:tracePt t="23700" x="7677150" y="5416550"/>
          <p14:tracePt t="23736" x="7667625" y="5416550"/>
          <p14:tracePt t="23744" x="7659688" y="5416550"/>
          <p14:tracePt t="23784" x="7659688" y="5407025"/>
          <p14:tracePt t="23792" x="7869238" y="5311775"/>
          <p14:tracePt t="23801" x="8340725" y="4987925"/>
          <p14:tracePt t="23805" x="8994775" y="449897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Hashcat Attempt 1: No Match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Ran Hashcat with: hashcat.exe -m 22000 -a 0 capstone.hc22000 wordlist.txt</a:t>
            </a:r>
          </a:p>
          <a:p>
            <a:pPr>
              <a:defRPr sz="2000"/>
            </a:pPr>
            <a:r>
              <a:t>Hashcat warned that the dictionary was too small and the session ended 'Exhausted'.</a:t>
            </a:r>
          </a:p>
          <a:p>
            <a:pPr>
              <a:defRPr sz="2000"/>
            </a:pPr>
            <a:r>
              <a:t>No password was recovered in this first attempt.</a:t>
            </a:r>
          </a:p>
        </p:txBody>
      </p:sp>
      <p:pic>
        <p:nvPicPr>
          <p:cNvPr id="4" name="Picture 3" descr="Screenshot 2025-11-25 21065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86000"/>
            <a:ext cx="4114800" cy="4286429"/>
          </a:xfrm>
          <a:prstGeom prst="rect">
            <a:avLst/>
          </a:prstGeom>
        </p:spPr>
      </p:pic>
      <p:pic>
        <p:nvPicPr>
          <p:cNvPr id="5" name="Picture 4" descr="Screenshot 2025-11-25 21071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286000"/>
            <a:ext cx="4114800" cy="4358862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309B02B-AB7A-26CD-8EF6-EFFAE8FB8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29"/>
    </mc:Choice>
    <mc:Fallback>
      <p:transition spd="slow" advTm="35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2" x="8662988" y="4997450"/>
          <p14:tracePt t="327" x="8505825" y="5180013"/>
          <p14:tracePt t="331" x="8435975" y="5276850"/>
          <p14:tracePt t="340" x="8393113" y="5329238"/>
          <p14:tracePt t="357" x="8358188" y="5416550"/>
          <p14:tracePt t="373" x="8348663" y="5441950"/>
          <p14:tracePt t="391" x="8340725" y="5459413"/>
          <p14:tracePt t="476" x="8340725" y="5468938"/>
          <p14:tracePt t="525" x="8375650" y="5468938"/>
          <p14:tracePt t="536" x="8435975" y="5468938"/>
          <p14:tracePt t="548" x="8732838" y="5434013"/>
          <p14:tracePt t="556" x="8864600" y="5434013"/>
          <p14:tracePt t="572" x="9064625" y="5434013"/>
          <p14:tracePt t="4469" x="9021763" y="4718050"/>
          <p14:tracePt t="4474" x="8934450" y="4630738"/>
          <p14:tracePt t="4483" x="8820150" y="4560888"/>
          <p14:tracePt t="4498" x="8724900" y="4508500"/>
          <p14:tracePt t="4512" x="8724900" y="4498975"/>
          <p14:tracePt t="4515" x="8707438" y="4498975"/>
          <p14:tracePt t="4533" x="8645525" y="4473575"/>
          <p14:tracePt t="4538" x="8628063" y="4464050"/>
          <p14:tracePt t="4545" x="8558213" y="4456113"/>
          <p14:tracePt t="4568" x="8323263" y="4421188"/>
          <p14:tracePt t="4572" x="8174038" y="4403725"/>
          <p14:tracePt t="4581" x="7974013" y="4394200"/>
          <p14:tracePt t="4602" x="7475538" y="4394200"/>
          <p14:tracePt t="4613" x="7345363" y="4394200"/>
          <p14:tracePt t="4630" x="7118350" y="4429125"/>
          <p14:tracePt t="4648" x="6961188" y="4438650"/>
          <p14:tracePt t="4653" x="6908800" y="4456113"/>
          <p14:tracePt t="4657" x="6821488" y="4464050"/>
          <p14:tracePt t="4666" x="6742113" y="4481513"/>
          <p14:tracePt t="4678" x="6629400" y="4508500"/>
          <p14:tracePt t="4684" x="6410325" y="4578350"/>
          <p14:tracePt t="4693" x="6026150" y="4673600"/>
          <p14:tracePt t="4717" x="5362575" y="4778375"/>
          <p14:tracePt t="4722" x="5283200" y="4787900"/>
          <p14:tracePt t="4730" x="5265738" y="4787900"/>
          <p14:tracePt t="4747" x="5230813" y="4787900"/>
          <p14:tracePt t="4762" x="5205413" y="4787900"/>
          <p14:tracePt t="4782" x="5153025" y="4778375"/>
          <p14:tracePt t="4787" x="5030788" y="4735513"/>
          <p14:tracePt t="4795" x="4821238" y="4691063"/>
          <p14:tracePt t="4817" x="3903663" y="4446588"/>
          <p14:tracePt t="4823" x="3406775" y="4306888"/>
          <p14:tracePt t="4831" x="2951163" y="4141788"/>
          <p14:tracePt t="4847" x="2244725" y="3930650"/>
          <p14:tracePt t="4852" x="1965325" y="3825875"/>
          <p14:tracePt t="4860" x="1843088" y="3783013"/>
          <p14:tracePt t="4882" x="1571625" y="3668713"/>
          <p14:tracePt t="4893" x="1536700" y="3660775"/>
          <p14:tracePt t="4898" x="1511300" y="3651250"/>
          <p14:tracePt t="4910" x="1484313" y="3651250"/>
          <p14:tracePt t="4931" x="1476375" y="3651250"/>
          <p14:tracePt t="4980" x="1458913" y="3651250"/>
          <p14:tracePt t="5004" x="1441450" y="3651250"/>
          <p14:tracePt t="5012" x="1406525" y="3651250"/>
          <p14:tracePt t="5032" x="1274763" y="3686175"/>
          <p14:tracePt t="5044" x="1047750" y="3730625"/>
          <p14:tracePt t="5060" x="865188" y="3790950"/>
          <p14:tracePt t="5079" x="795338" y="3808413"/>
          <p14:tracePt t="5082" x="768350" y="3808413"/>
          <p14:tracePt t="5141" x="760413" y="3817938"/>
          <p14:tracePt t="5152" x="760413" y="3825875"/>
          <p14:tracePt t="5160" x="760413" y="3835400"/>
          <p14:tracePt t="5163" x="785813" y="3852863"/>
          <p14:tracePt t="5178" x="873125" y="3957638"/>
          <p14:tracePt t="5186" x="925513" y="4027488"/>
          <p14:tracePt t="5194" x="977900" y="4087813"/>
          <p14:tracePt t="5211" x="1082675" y="4229100"/>
          <p14:tracePt t="5226" x="1152525" y="4316413"/>
          <p14:tracePt t="5243" x="1222375" y="4403725"/>
          <p14:tracePt t="5251" x="1239838" y="4421188"/>
          <p14:tracePt t="5260" x="1257300" y="4446588"/>
          <p14:tracePt t="5277" x="1301750" y="4481513"/>
          <p14:tracePt t="5283" x="1319213" y="4481513"/>
          <p14:tracePt t="5292" x="1327150" y="4481513"/>
          <p14:tracePt t="5314" x="1354138" y="4491038"/>
          <p14:tracePt t="5326" x="1379538" y="4491038"/>
          <p14:tracePt t="5346" x="1389063" y="4491038"/>
          <p14:tracePt t="5622" x="1406525" y="4491038"/>
          <p14:tracePt t="5638" x="1423988" y="4491038"/>
          <p14:tracePt t="5643" x="1493838" y="4508500"/>
          <p14:tracePt t="5659" x="1982788" y="4700588"/>
          <p14:tracePt t="5667" x="2279650" y="4787900"/>
          <p14:tracePt t="5676" x="2628900" y="4883150"/>
          <p14:tracePt t="5692" x="3162300" y="4945063"/>
          <p14:tracePt t="5709" x="3563938" y="4962525"/>
          <p14:tracePt t="5714" x="3738563" y="4962525"/>
          <p14:tracePt t="5724" x="3948113" y="4962525"/>
          <p14:tracePt t="5741" x="4270375" y="4962525"/>
          <p14:tracePt t="5746" x="4427538" y="4962525"/>
          <p14:tracePt t="5760" x="4541838" y="4962525"/>
          <p14:tracePt t="5763" x="4646613" y="4962525"/>
          <p14:tracePt t="5774" x="4689475" y="4962525"/>
          <p14:tracePt t="5778" x="4751388" y="4953000"/>
          <p14:tracePt t="5795" x="4768850" y="4953000"/>
          <p14:tracePt t="5941" x="4759325" y="4953000"/>
          <p14:tracePt t="5952" x="4751388" y="4953000"/>
          <p14:tracePt t="5957" x="4741863" y="4962525"/>
          <p14:tracePt t="5974" x="4741863" y="4970463"/>
          <p14:tracePt t="5981" x="4733925" y="4970463"/>
          <p14:tracePt t="5986" x="4724400" y="4979988"/>
          <p14:tracePt t="6003" x="4724400" y="4987925"/>
          <p14:tracePt t="6019" x="4716463" y="4997450"/>
          <p14:tracePt t="6035" x="4706938" y="5005388"/>
          <p14:tracePt t="6051" x="4689475" y="5014913"/>
          <p14:tracePt t="6058" x="4681538" y="5014913"/>
          <p14:tracePt t="6077" x="4654550" y="5032375"/>
          <p14:tracePt t="6084" x="4629150" y="5040313"/>
          <p14:tracePt t="6091" x="4584700" y="5040313"/>
          <p14:tracePt t="6104" x="4559300" y="5057775"/>
          <p14:tracePt t="6112" x="4514850" y="5067300"/>
          <p14:tracePt t="6130" x="4454525" y="5075238"/>
          <p14:tracePt t="6133" x="4410075" y="5084763"/>
          <p14:tracePt t="6140" x="4349750" y="5084763"/>
          <p14:tracePt t="6159" x="4200525" y="5102225"/>
          <p14:tracePt t="6162" x="4078288" y="5102225"/>
          <p14:tracePt t="6175" x="3965575" y="5102225"/>
          <p14:tracePt t="6177" x="3851275" y="5102225"/>
          <p14:tracePt t="6192" x="3746500" y="5102225"/>
          <p14:tracePt t="6194" x="3659188" y="5102225"/>
          <p14:tracePt t="6212" x="3459163" y="5102225"/>
          <p14:tracePt t="6218" x="3379788" y="5102225"/>
          <p14:tracePt t="6231" x="3284538" y="5102225"/>
          <p14:tracePt t="6239" x="3179763" y="5102225"/>
          <p14:tracePt t="6260" x="2881313" y="5092700"/>
          <p14:tracePt t="6274" x="2716213" y="5032375"/>
          <p14:tracePt t="6294" x="2619375" y="5005388"/>
          <p14:tracePt t="6310" x="2566988" y="4979988"/>
          <p14:tracePt t="6316" x="2532063" y="4953000"/>
          <p14:tracePt t="6322" x="2524125" y="4945063"/>
          <p14:tracePt t="6332" x="2514600" y="4927600"/>
          <p14:tracePt t="6340" x="2489200" y="4875213"/>
          <p14:tracePt t="6360" x="2454275" y="4795838"/>
          <p14:tracePt t="6362" x="2444750" y="4743450"/>
          <p14:tracePt t="6369" x="2409825" y="4665663"/>
          <p14:tracePt t="6379" x="2392363" y="4603750"/>
          <p14:tracePt t="6391" x="2374900" y="4516438"/>
          <p14:tracePt t="6394" x="2366963" y="4429125"/>
          <p14:tracePt t="6407" x="2339975" y="4333875"/>
          <p14:tracePt t="6411" x="2332038" y="4246563"/>
          <p14:tracePt t="6418" x="2322513" y="4202113"/>
          <p14:tracePt t="6428" x="2322513" y="4159250"/>
          <p14:tracePt t="6439" x="2314575" y="4132263"/>
          <p14:tracePt t="6441" x="2314575" y="4105275"/>
          <p14:tracePt t="6456" x="2314575" y="4097338"/>
          <p14:tracePt t="6462" x="2314575" y="4079875"/>
          <p14:tracePt t="6466" x="2314575" y="4062413"/>
          <p14:tracePt t="6483" x="2297113" y="4027488"/>
          <p14:tracePt t="6490" x="2297113" y="4017963"/>
          <p14:tracePt t="6512" x="2297113" y="4010025"/>
          <p14:tracePt t="6515" x="2297113" y="4000500"/>
          <p14:tracePt t="6547" x="2297113" y="3992563"/>
          <p14:tracePt t="6564" x="2297113" y="3965575"/>
          <p14:tracePt t="6580" x="2297113" y="3957638"/>
          <p14:tracePt t="6589" x="2297113" y="3940175"/>
          <p14:tracePt t="6611" x="2297113" y="3895725"/>
          <p14:tracePt t="6618" x="2297113" y="3843338"/>
          <p14:tracePt t="6626" x="2297113" y="3817938"/>
          <p14:tracePt t="6647" x="2297113" y="3765550"/>
          <p14:tracePt t="6650" x="2287588" y="3730625"/>
          <p14:tracePt t="6658" x="2287588" y="3695700"/>
          <p14:tracePt t="6676" x="2262188" y="3643313"/>
          <p14:tracePt t="6691" x="2252663" y="3643313"/>
          <p14:tracePt t="6708" x="2244725" y="3625850"/>
          <p14:tracePt t="6723" x="2227263" y="3616325"/>
          <p14:tracePt t="6729" x="2209800" y="3616325"/>
          <p14:tracePt t="6739" x="2182813" y="3616325"/>
          <p14:tracePt t="6757" x="2105025" y="3608388"/>
          <p14:tracePt t="6763" x="2070100" y="3608388"/>
          <p14:tracePt t="6772" x="2043113" y="3608388"/>
          <p14:tracePt t="6788" x="1990725" y="3608388"/>
          <p14:tracePt t="6809" x="1955800" y="3608388"/>
          <p14:tracePt t="6812" x="1938338" y="3608388"/>
          <p14:tracePt t="6818" x="1930400" y="3608388"/>
          <p14:tracePt t="6828" x="1903413" y="3608388"/>
          <p14:tracePt t="6838" x="1868488" y="3608388"/>
          <p14:tracePt t="6841" x="1816100" y="3608388"/>
          <p14:tracePt t="6855" x="1755775" y="3608388"/>
          <p14:tracePt t="6858" x="1651000" y="3608388"/>
          <p14:tracePt t="6872" x="1563688" y="3590925"/>
          <p14:tracePt t="6874" x="1476375" y="3590925"/>
          <p14:tracePt t="6888" x="1389063" y="3573463"/>
          <p14:tracePt t="6891" x="1309688" y="3563938"/>
          <p14:tracePt t="6906" x="1144588" y="3538538"/>
          <p14:tracePt t="6922" x="1012825" y="3521075"/>
          <p14:tracePt t="6939" x="969963" y="3511550"/>
          <p14:tracePt t="6998" x="960438" y="3511550"/>
          <p14:tracePt t="7019" x="942975" y="3503613"/>
          <p14:tracePt t="7030" x="935038" y="3503613"/>
          <p14:tracePt t="7038" x="900113" y="3494088"/>
          <p14:tracePt t="7042" x="847725" y="3476625"/>
          <p14:tracePt t="7055" x="812800" y="3468688"/>
          <p14:tracePt t="7057" x="768350" y="3459163"/>
          <p14:tracePt t="7070" x="733425" y="3451225"/>
          <p14:tracePt t="7101" x="611188" y="3406775"/>
          <p14:tracePt t="7123" x="593725" y="3389313"/>
          <p14:tracePt t="7159" x="585788" y="3389313"/>
          <p14:tracePt t="7223" x="593725" y="3389313"/>
          <p14:tracePt t="7232" x="638175" y="3381375"/>
          <p14:tracePt t="7238" x="715963" y="3363913"/>
          <p14:tracePt t="7255" x="960438" y="3336925"/>
          <p14:tracePt t="7261" x="1144588" y="3336925"/>
          <p14:tracePt t="7266" x="1423988" y="3328988"/>
          <p14:tracePt t="7274" x="1755775" y="3311525"/>
          <p14:tracePt t="7288" x="2052638" y="3311525"/>
          <p14:tracePt t="7294" x="2287588" y="3311525"/>
          <p14:tracePt t="7298" x="2436813" y="3311525"/>
          <p14:tracePt t="7307" x="2532063" y="3311525"/>
          <p14:tracePt t="7320" x="2566988" y="3311525"/>
          <p14:tracePt t="7325" x="2584450" y="3302000"/>
          <p14:tracePt t="7652" x="2576513" y="3302000"/>
          <p14:tracePt t="7666" x="2401888" y="3302000"/>
          <p14:tracePt t="7674" x="2279650" y="3302000"/>
          <p14:tracePt t="7686" x="2095500" y="3302000"/>
          <p14:tracePt t="7692" x="1920875" y="3302000"/>
          <p14:tracePt t="7697" x="1711325" y="3302000"/>
          <p14:tracePt t="7708" x="1554163" y="3302000"/>
          <p14:tracePt t="7719" x="1406525" y="3328988"/>
          <p14:tracePt t="7723" x="1301750" y="3363913"/>
          <p14:tracePt t="7729" x="1249363" y="3406775"/>
          <p14:tracePt t="7738" x="1231900" y="3424238"/>
          <p14:tracePt t="7765" x="1231900" y="3433763"/>
          <p14:tracePt t="7771" x="1249363" y="3441700"/>
          <p14:tracePt t="7787" x="1476375" y="3451225"/>
          <p14:tracePt t="7795" x="1668463" y="3451225"/>
          <p14:tracePt t="7804" x="1912938" y="3451225"/>
          <p14:tracePt t="7820" x="2444750" y="3451225"/>
          <p14:tracePt t="7827" x="2628900" y="3451225"/>
          <p14:tracePt t="7837" x="2741613" y="3451225"/>
          <p14:tracePt t="7842" x="2863850" y="3433763"/>
          <p14:tracePt t="7853" x="2951163" y="3416300"/>
          <p14:tracePt t="7857" x="2995613" y="3416300"/>
          <p14:tracePt t="7872" x="3048000" y="3406775"/>
          <p14:tracePt t="7874" x="3065463" y="3406775"/>
          <p14:tracePt t="7887" x="3109913" y="3406775"/>
          <p14:tracePt t="7890" x="3162300" y="3389313"/>
          <p14:tracePt t="7902" x="3187700" y="3389313"/>
          <p14:tracePt t="7906" x="3197225" y="3389313"/>
          <p14:tracePt t="7922" x="3232150" y="3389313"/>
          <p14:tracePt t="7938" x="3257550" y="3424238"/>
          <p14:tracePt t="7954" x="3257550" y="3476625"/>
          <p14:tracePt t="7973" x="3257550" y="3529013"/>
          <p14:tracePt t="7977" x="3232150" y="3538538"/>
          <p14:tracePt t="7988" x="3179763" y="3556000"/>
          <p14:tracePt t="8002" x="3057525" y="3556000"/>
          <p14:tracePt t="8019" x="2925763" y="3556000"/>
          <p14:tracePt t="8027" x="2881313" y="3556000"/>
          <p14:tracePt t="8038" x="2803525" y="3556000"/>
          <p14:tracePt t="8041" x="2759075" y="3556000"/>
          <p14:tracePt t="8054" x="2716213" y="3556000"/>
          <p14:tracePt t="8068" x="2619375" y="3546475"/>
          <p14:tracePt t="8077" x="2601913" y="3538538"/>
          <p14:tracePt t="8090" x="2593975" y="3538538"/>
          <p14:tracePt t="8101" x="2576513" y="3538538"/>
          <p14:tracePt t="8108" x="2566988" y="3538538"/>
          <p14:tracePt t="8117" x="2541588" y="3538538"/>
          <p14:tracePt t="8122" x="2514600" y="3538538"/>
          <p14:tracePt t="8139" x="2427288" y="3538538"/>
          <p14:tracePt t="8151" x="2392363" y="3538538"/>
          <p14:tracePt t="8157" x="2314575" y="3538538"/>
          <p14:tracePt t="8161" x="2227263" y="3538538"/>
          <p14:tracePt t="8170" x="2122488" y="3538538"/>
          <p14:tracePt t="8190" x="1878013" y="3538538"/>
          <p14:tracePt t="8194" x="1763713" y="3538538"/>
          <p14:tracePt t="8203" x="1641475" y="3521075"/>
          <p14:tracePt t="8220" x="1484313" y="3503613"/>
          <p14:tracePt t="8228" x="1431925" y="3503613"/>
          <p14:tracePt t="8234" x="1414463" y="3503613"/>
          <p14:tracePt t="8244" x="1397000" y="3503613"/>
          <p14:tracePt t="8307" x="1389063" y="3503613"/>
          <p14:tracePt t="8315" x="1379538" y="3503613"/>
          <p14:tracePt t="8322" x="1371600" y="3503613"/>
          <p14:tracePt t="8336" x="1362075" y="3503613"/>
          <p14:tracePt t="8339" x="1354138" y="3503613"/>
          <p14:tracePt t="8352" x="1344613" y="3503613"/>
          <p14:tracePt t="8371" x="1309688" y="3503613"/>
          <p14:tracePt t="8387" x="1257300" y="3503613"/>
          <p14:tracePt t="8402" x="1196975" y="3503613"/>
          <p14:tracePt t="8427" x="1162050" y="3503613"/>
          <p14:tracePt t="8435" x="1162050" y="3494088"/>
          <p14:tracePt t="8470" x="1162050" y="3486150"/>
          <p14:tracePt t="8489" x="1187450" y="3486150"/>
          <p14:tracePt t="8492" x="1249363" y="3486150"/>
          <p14:tracePt t="8500" x="1336675" y="3468688"/>
          <p14:tracePt t="8522" x="1703388" y="3459163"/>
          <p14:tracePt t="8533" x="1878013" y="3459163"/>
          <p14:tracePt t="8555" x="2305050" y="3433763"/>
          <p14:tracePt t="8567" x="2339975" y="3433763"/>
          <p14:tracePt t="8570" x="2357438" y="3433763"/>
          <p14:tracePt t="10701" x="2339975" y="3459163"/>
          <p14:tracePt t="10712" x="2339975" y="3468688"/>
          <p14:tracePt t="10737" x="2339975" y="3476625"/>
          <p14:tracePt t="10746" x="2332038" y="3486150"/>
          <p14:tracePt t="10762" x="2314575" y="3494088"/>
          <p14:tracePt t="10772" x="2305050" y="3511550"/>
          <p14:tracePt t="10778" x="2297113" y="3538538"/>
          <p14:tracePt t="10786" x="2270125" y="3573463"/>
          <p14:tracePt t="10795" x="2262188" y="3590925"/>
          <p14:tracePt t="10813" x="2235200" y="3660775"/>
          <p14:tracePt t="10818" x="2209800" y="3686175"/>
          <p14:tracePt t="10831" x="2157413" y="3738563"/>
          <p14:tracePt t="10833" x="2112963" y="3773488"/>
          <p14:tracePt t="10847" x="2078038" y="3790950"/>
          <p14:tracePt t="10850" x="2052638" y="3808413"/>
          <p14:tracePt t="10862" x="2035175" y="3825875"/>
          <p14:tracePt t="10878" x="2017713" y="3835400"/>
          <p14:tracePt t="10898" x="2000250" y="3852863"/>
          <p14:tracePt t="10911" x="1982788" y="3860800"/>
          <p14:tracePt t="10915" x="1955800" y="3905250"/>
          <p14:tracePt t="10933" x="1912938" y="3965575"/>
          <p14:tracePt t="10937" x="1895475" y="4000500"/>
          <p14:tracePt t="10946" x="1868488" y="4035425"/>
          <p14:tracePt t="10968" x="1833563" y="4097338"/>
          <p14:tracePt t="10976" x="1825625" y="4105275"/>
          <p14:tracePt t="11000" x="1790700" y="4176713"/>
          <p14:tracePt t="11012" x="1746250" y="4237038"/>
          <p14:tracePt t="11030" x="1676400" y="4298950"/>
          <p14:tracePt t="11033" x="1651000" y="4324350"/>
          <p14:tracePt t="11046" x="1616075" y="4341813"/>
          <p14:tracePt t="11050" x="1571625" y="4341813"/>
          <p14:tracePt t="11060" x="1528763" y="4341813"/>
          <p14:tracePt t="11071" x="1484313" y="4341813"/>
          <p14:tracePt t="11076" x="1423988" y="4341813"/>
          <p14:tracePt t="11093" x="1204913" y="4351338"/>
          <p14:tracePt t="11097" x="1144588" y="4386263"/>
          <p14:tracePt t="11110" x="1109663" y="4386263"/>
          <p14:tracePt t="11127" x="1047750" y="4394200"/>
          <p14:tracePt t="11132" x="1030288" y="4394200"/>
          <p14:tracePt t="11137" x="1022350" y="4394200"/>
          <p14:tracePt t="11155" x="1012825" y="4403725"/>
          <p14:tracePt t="11243" x="1012825" y="4411663"/>
          <p14:tracePt t="11276" x="1012825" y="4421188"/>
          <p14:tracePt t="11287" x="1022350" y="4421188"/>
          <p14:tracePt t="11299" x="1030288" y="4421188"/>
          <p14:tracePt t="11314" x="1082675" y="4421188"/>
          <p14:tracePt t="11330" x="1187450" y="4421188"/>
          <p14:tracePt t="11346" x="1354138" y="4394200"/>
          <p14:tracePt t="11360" x="1466850" y="4386263"/>
          <p14:tracePt t="11363" x="1571625" y="4386263"/>
          <p14:tracePt t="11380" x="1763713" y="4359275"/>
          <p14:tracePt t="11388" x="1851025" y="4351338"/>
          <p14:tracePt t="11393" x="1912938" y="4341813"/>
          <p14:tracePt t="11402" x="1973263" y="4333875"/>
          <p14:tracePt t="11410" x="2043113" y="4306888"/>
          <p14:tracePt t="11427" x="2130425" y="4298950"/>
          <p14:tracePt t="11446" x="2157413" y="4289425"/>
          <p14:tracePt t="11541" x="2147888" y="4289425"/>
          <p14:tracePt t="11552" x="2139950" y="4289425"/>
          <p14:tracePt t="11560" x="2122488" y="4306888"/>
          <p14:tracePt t="11576" x="2112963" y="4324350"/>
          <p14:tracePt t="11580" x="2112963" y="4333875"/>
          <p14:tracePt t="11591" x="2105025" y="4341813"/>
          <p14:tracePt t="11597" x="2087563" y="4351338"/>
          <p14:tracePt t="11611" x="2087563" y="4359275"/>
          <p14:tracePt t="11630" x="2078038" y="4368800"/>
          <p14:tracePt t="11637" x="2052638" y="4368800"/>
          <p14:tracePt t="11650" x="2025650" y="4368800"/>
          <p14:tracePt t="11660" x="2017713" y="4368800"/>
          <p14:tracePt t="11683" x="1973263" y="4386263"/>
          <p14:tracePt t="11689" x="1947863" y="4403725"/>
          <p14:tracePt t="11701" x="1930400" y="4403725"/>
          <p14:tracePt t="11709" x="1912938" y="4411663"/>
          <p14:tracePt t="11714" x="1903413" y="4411663"/>
          <p14:tracePt t="11725" x="1885950" y="4421188"/>
          <p14:tracePt t="11745" x="1860550" y="4438650"/>
          <p14:tracePt t="11748" x="1851025" y="4456113"/>
          <p14:tracePt t="11759" x="1833563" y="4481513"/>
          <p14:tracePt t="11780" x="1825625" y="4516438"/>
          <p14:tracePt t="11791" x="1825625" y="4543425"/>
          <p14:tracePt t="11793" x="1825625" y="4551363"/>
          <p14:tracePt t="11811" x="1825625" y="4578350"/>
          <p14:tracePt t="11826" x="1825625" y="4586288"/>
          <p14:tracePt t="11842" x="1825625" y="4613275"/>
          <p14:tracePt t="11860" x="1843088" y="4656138"/>
          <p14:tracePt t="11876" x="1868488" y="4700588"/>
          <p14:tracePt t="11881" x="1868488" y="4708525"/>
          <p14:tracePt t="11892" x="1878013" y="4718050"/>
          <p14:tracePt t="11908" x="1878013" y="4725988"/>
          <p14:tracePt t="11925" x="1878013" y="4752975"/>
          <p14:tracePt t="11930" x="1878013" y="4770438"/>
          <p14:tracePt t="11944" x="1878013" y="4805363"/>
          <p14:tracePt t="11959" x="1878013" y="4840288"/>
          <p14:tracePt t="11962" x="1878013" y="4857750"/>
          <p14:tracePt t="11974" x="1878013" y="4875213"/>
          <p14:tracePt t="11978" x="1878013" y="4883150"/>
          <p14:tracePt t="11992" x="1878013" y="4892675"/>
          <p14:tracePt t="11997" x="1878013" y="4900613"/>
          <p14:tracePt t="12012" x="1878013" y="4918075"/>
          <p14:tracePt t="12026" x="1878013" y="4945063"/>
          <p14:tracePt t="12034" x="1878013" y="4962525"/>
          <p14:tracePt t="12042" x="1878013" y="4979988"/>
          <p14:tracePt t="12059" x="1878013" y="4997450"/>
          <p14:tracePt t="12068" x="1878013" y="5022850"/>
          <p14:tracePt t="12081" x="1868488" y="5022850"/>
          <p14:tracePt t="12117" x="1860550" y="5022850"/>
          <p14:tracePt t="12125" x="1843088" y="5032375"/>
          <p14:tracePt t="12148" x="1808163" y="5040313"/>
          <p14:tracePt t="12155" x="1798638" y="5040313"/>
          <p14:tracePt t="12161" x="1763713" y="5040313"/>
          <p14:tracePt t="12176" x="1755775" y="5040313"/>
          <p14:tracePt t="12183" x="1728788" y="5040313"/>
          <p14:tracePt t="12190" x="1685925" y="5040313"/>
          <p14:tracePt t="12198" x="1651000" y="5040313"/>
          <p14:tracePt t="12203" x="1624013" y="5040313"/>
          <p14:tracePt t="12211" x="1598613" y="5040313"/>
          <p14:tracePt t="12218" x="1563688" y="5040313"/>
          <p14:tracePt t="12227" x="1484313" y="5022850"/>
          <p14:tracePt t="12242" x="1389063" y="4987925"/>
          <p14:tracePt t="12276" x="1065213" y="4900613"/>
          <p14:tracePt t="12283" x="995363" y="4892675"/>
          <p14:tracePt t="12290" x="917575" y="4857750"/>
          <p14:tracePt t="12297" x="838200" y="4840288"/>
          <p14:tracePt t="12307" x="795338" y="4822825"/>
          <p14:tracePt t="12333" x="663575" y="4787900"/>
          <p14:tracePt t="12342" x="638175" y="4787900"/>
          <p14:tracePt t="12359" x="593725" y="4778375"/>
          <p14:tracePt t="12362" x="568325" y="4770438"/>
          <p14:tracePt t="12373" x="550863" y="4760913"/>
          <p14:tracePt t="12394" x="506413" y="4752975"/>
          <p14:tracePt t="12406" x="498475" y="4752975"/>
          <p14:tracePt t="12410" x="481013" y="4752975"/>
          <p14:tracePt t="12423" x="471488" y="4752975"/>
          <p14:tracePt t="12426" x="463550" y="4743450"/>
          <p14:tracePt t="12459" x="454025" y="4743450"/>
          <p14:tracePt t="12475" x="446088" y="4743450"/>
          <p14:tracePt t="12490" x="436563" y="4743450"/>
          <p14:tracePt t="12782" x="454025" y="4725988"/>
          <p14:tracePt t="12788" x="481013" y="4725988"/>
          <p14:tracePt t="12806" x="568325" y="4718050"/>
          <p14:tracePt t="12809" x="611188" y="4708525"/>
          <p14:tracePt t="12823" x="673100" y="4708525"/>
          <p14:tracePt t="12825" x="733425" y="4700588"/>
          <p14:tracePt t="12839" x="820738" y="4700588"/>
          <p14:tracePt t="12842" x="908050" y="4700588"/>
          <p14:tracePt t="12855" x="1030288" y="4700588"/>
          <p14:tracePt t="12858" x="1152525" y="4700588"/>
          <p14:tracePt t="12872" x="1274763" y="4700588"/>
          <p14:tracePt t="12875" x="1362075" y="4700588"/>
          <p14:tracePt t="12888" x="1431925" y="4700588"/>
          <p14:tracePt t="12891" x="1476375" y="4700588"/>
          <p14:tracePt t="12912" x="1546225" y="4683125"/>
          <p14:tracePt t="12924" x="1571625" y="4673600"/>
          <p14:tracePt t="12949" x="1581150" y="4673600"/>
          <p14:tracePt t="13164" x="1589088" y="4673600"/>
          <p14:tracePt t="13212" x="1598613" y="4673600"/>
          <p14:tracePt t="13231" x="1606550" y="4683125"/>
          <p14:tracePt t="13465" x="1606550" y="4691063"/>
          <p14:tracePt t="13475" x="1606550" y="4700588"/>
          <p14:tracePt t="13490" x="1606550" y="4725988"/>
          <p14:tracePt t="13504" x="1606550" y="4743450"/>
          <p14:tracePt t="13511" x="1606550" y="4752975"/>
          <p14:tracePt t="13523" x="1606550" y="4760913"/>
          <p14:tracePt t="13579" x="1606550" y="4778375"/>
          <p14:tracePt t="13668" x="1598613" y="4787900"/>
          <p14:tracePt t="13674" x="1598613" y="4795838"/>
          <p14:tracePt t="13691" x="1598613" y="4805363"/>
          <p14:tracePt t="13724" x="1598613" y="4813300"/>
          <p14:tracePt t="13757" x="1589088" y="4848225"/>
          <p14:tracePt t="13828" x="1589088" y="4857750"/>
          <p14:tracePt t="13837" x="1589088" y="4865688"/>
          <p14:tracePt t="13853" x="1581150" y="4875213"/>
          <p14:tracePt t="13874" x="1571625" y="4892675"/>
          <p14:tracePt t="13889" x="1571625" y="4900613"/>
          <p14:tracePt t="13894" x="1571625" y="4918075"/>
          <p14:tracePt t="13904" x="1571625" y="4927600"/>
          <p14:tracePt t="13907" x="1571625" y="4935538"/>
          <p14:tracePt t="13923" x="1563688" y="4945063"/>
          <p14:tracePt t="13938" x="1563688" y="4970463"/>
          <p14:tracePt t="13956" x="1563688" y="4979988"/>
          <p14:tracePt t="13974" x="1563688" y="4987925"/>
          <p14:tracePt t="13977" x="1563688" y="5005388"/>
          <p14:tracePt t="13986" x="1563688" y="5014913"/>
          <p14:tracePt t="14005" x="1563688" y="5049838"/>
          <p14:tracePt t="14009" x="1563688" y="5067300"/>
          <p14:tracePt t="14021" x="1563688" y="5084763"/>
          <p14:tracePt t="14042" x="1563688" y="5180013"/>
          <p14:tracePt t="14051" x="1563688" y="5207000"/>
          <p14:tracePt t="14069" x="1563688" y="5284788"/>
          <p14:tracePt t="14073" x="1563688" y="5302250"/>
          <p14:tracePt t="14088" x="1563688" y="5319713"/>
          <p14:tracePt t="14092" x="1563688" y="5346700"/>
          <p14:tracePt t="14102" x="1563688" y="5354638"/>
          <p14:tracePt t="14105" x="1563688" y="5364163"/>
          <p14:tracePt t="14120" x="1563688" y="5372100"/>
          <p14:tracePt t="14122" x="1563688" y="5389563"/>
          <p14:tracePt t="14139" x="1563688" y="5416550"/>
          <p14:tracePt t="14153" x="1563688" y="5441950"/>
          <p14:tracePt t="14168" x="1563688" y="5459413"/>
          <p14:tracePt t="14170" x="1563688" y="5486400"/>
          <p14:tracePt t="14183" x="1563688" y="5495925"/>
          <p14:tracePt t="14186" x="1563688" y="5503863"/>
          <p14:tracePt t="14479" x="1563688" y="5513388"/>
          <p14:tracePt t="14516" x="1563688" y="5521325"/>
          <p14:tracePt t="14522" x="1563688" y="5530850"/>
          <p14:tracePt t="14535" x="1563688" y="5538788"/>
          <p14:tracePt t="14552" x="1554163" y="5556250"/>
          <p14:tracePt t="14556" x="1546225" y="5565775"/>
          <p14:tracePt t="14572" x="1536700" y="5565775"/>
          <p14:tracePt t="14586" x="1536700" y="5583238"/>
          <p14:tracePt t="14601" x="1528763" y="5591175"/>
          <p14:tracePt t="14628" x="1511300" y="5608638"/>
          <p14:tracePt t="14879" x="1511300" y="5618163"/>
          <p14:tracePt t="14900" x="1501775" y="5618163"/>
          <p14:tracePt t="14909" x="1493838" y="5626100"/>
          <p14:tracePt t="15027" x="1484313" y="5635625"/>
          <p14:tracePt t="15156" x="1476375" y="5635625"/>
          <p14:tracePt t="15162" x="1466850" y="5635625"/>
          <p14:tracePt t="15181" x="1449388" y="5635625"/>
          <p14:tracePt t="15191" x="1441450" y="5635625"/>
          <p14:tracePt t="15203" x="1431925" y="5635625"/>
          <p14:tracePt t="15223" x="1423988" y="5635625"/>
          <p14:tracePt t="15235" x="1414463" y="5635625"/>
          <p14:tracePt t="15687" x="1406525" y="5635625"/>
          <p14:tracePt t="15708" x="1406525" y="5643563"/>
          <p14:tracePt t="15722" x="1406525" y="5653088"/>
          <p14:tracePt t="15752" x="1397000" y="5661025"/>
          <p14:tracePt t="17358" x="1397000" y="5653088"/>
          <p14:tracePt t="17367" x="1458913" y="5591175"/>
          <p14:tracePt t="17376" x="1641475" y="5476875"/>
          <p14:tracePt t="17379" x="2000250" y="5364163"/>
          <p14:tracePt t="17393" x="2436813" y="5259388"/>
          <p14:tracePt t="17397" x="2960688" y="5180013"/>
          <p14:tracePt t="17410" x="3990975" y="5049838"/>
          <p14:tracePt t="17426" x="4479925" y="4900613"/>
          <p14:tracePt t="17443" x="4689475" y="4778375"/>
          <p14:tracePt t="17460" x="4908550" y="4621213"/>
          <p14:tracePt t="17465" x="5021263" y="4525963"/>
          <p14:tracePt t="17477" x="5143500" y="4411663"/>
          <p14:tracePt t="17493" x="5405438" y="4132263"/>
          <p14:tracePt t="17509" x="5589588" y="3817938"/>
          <p14:tracePt t="17526" x="5719763" y="3563938"/>
          <p14:tracePt t="17530" x="5781675" y="3406775"/>
          <p14:tracePt t="17537" x="5807075" y="3259138"/>
          <p14:tracePt t="17546" x="5834063" y="3127375"/>
          <p14:tracePt t="17558" x="5842000" y="2997200"/>
          <p14:tracePt t="17576" x="5842000" y="2760663"/>
          <p14:tracePt t="17579" x="5842000" y="2690813"/>
          <p14:tracePt t="17585" x="5842000" y="2646363"/>
          <p14:tracePt t="17594" x="5834063" y="2593975"/>
          <p14:tracePt t="17612" x="5816600" y="2551113"/>
          <p14:tracePt t="17630" x="5799138" y="2489200"/>
          <p14:tracePt t="17634" x="5781675" y="2446338"/>
          <p14:tracePt t="17642" x="5772150" y="2393950"/>
          <p14:tracePt t="17666" x="5684838" y="2254250"/>
          <p14:tracePt t="17671" x="5667375" y="2236788"/>
          <p14:tracePt t="17680" x="5641975" y="2209800"/>
          <p14:tracePt t="17692" x="5641975" y="2201863"/>
          <p14:tracePt t="17710" x="5572125" y="2219325"/>
          <p14:tracePt t="17717" x="5537200" y="2314575"/>
          <p14:tracePt t="17722" x="5475288" y="2446338"/>
          <p14:tracePt t="17729" x="5397500" y="2646363"/>
          <p14:tracePt t="17738" x="5283200" y="2874963"/>
          <p14:tracePt t="17745" x="5178425" y="3144838"/>
          <p14:tracePt t="17764" x="5100638" y="3598863"/>
          <p14:tracePt t="17772" x="5100638" y="3730625"/>
          <p14:tracePt t="17777" x="5100638" y="3790950"/>
          <p14:tracePt t="17786" x="5108575" y="3843338"/>
          <p14:tracePt t="17797" x="5118100" y="3852863"/>
          <p14:tracePt t="17808" x="5126038" y="3860800"/>
          <p14:tracePt t="17825" x="5135563" y="3878263"/>
          <p14:tracePt t="17853" x="5153025" y="3913188"/>
          <p14:tracePt t="17861" x="5153025" y="3922713"/>
          <p14:tracePt t="17875" x="5178425" y="4044950"/>
          <p14:tracePt t="17893" x="5205413" y="4167188"/>
          <p14:tracePt t="17899" x="5205413" y="4246563"/>
          <p14:tracePt t="17910" x="5213350" y="4316413"/>
          <p14:tracePt t="17925" x="5248275" y="4438650"/>
          <p14:tracePt t="17944" x="5265738" y="4525963"/>
          <p14:tracePt t="17948" x="5275263" y="4560888"/>
          <p14:tracePt t="17958" x="5292725" y="4586288"/>
          <p14:tracePt t="17980" x="5318125" y="4648200"/>
          <p14:tracePt t="17991" x="5327650" y="4665663"/>
          <p14:tracePt t="17996" x="5327650" y="4673600"/>
          <p14:tracePt t="18010" x="5335588" y="4718050"/>
          <p14:tracePt t="18035" x="5345113" y="4735513"/>
          <p14:tracePt t="18045" x="5345113" y="4743450"/>
          <p14:tracePt t="18067" x="5353050" y="4778375"/>
          <p14:tracePt t="18078" x="5370513" y="4787900"/>
          <p14:tracePt t="18097" x="5380038" y="4822825"/>
          <p14:tracePt t="18116" x="5387975" y="4830763"/>
          <p14:tracePt t="18124" x="5397500" y="4830763"/>
          <p14:tracePt t="18130" x="5405438" y="4848225"/>
          <p14:tracePt t="18140" x="5432425" y="4848225"/>
          <p14:tracePt t="18160" x="5467350" y="4857750"/>
          <p14:tracePt t="18164" x="5475288" y="4857750"/>
          <p14:tracePt t="18169" x="5502275" y="4865688"/>
          <p14:tracePt t="18178" x="5510213" y="4865688"/>
          <p14:tracePt t="18194" x="5527675" y="4875213"/>
          <p14:tracePt t="18215" x="5545138" y="4883150"/>
          <p14:tracePt t="18223" x="5554663" y="4883150"/>
          <p14:tracePt t="18246" x="5572125" y="4883150"/>
          <p14:tracePt t="18249" x="5580063" y="4883150"/>
          <p14:tracePt t="18276" x="5597525" y="4892675"/>
          <p14:tracePt t="18293" x="5607050" y="4892675"/>
          <p14:tracePt t="18317" x="5614988" y="4892675"/>
          <p14:tracePt t="18335" x="5624513" y="4892675"/>
          <p14:tracePt t="18357" x="5632450" y="4900613"/>
          <p14:tracePt t="18371" x="5659438" y="4935538"/>
          <p14:tracePt t="18378" x="5694363" y="4962525"/>
          <p14:tracePt t="18391" x="5729288" y="5040313"/>
          <p14:tracePt t="18394" x="5772150" y="5119688"/>
          <p14:tracePt t="18408" x="5816600" y="5197475"/>
          <p14:tracePt t="18410" x="5851525" y="5284788"/>
          <p14:tracePt t="18423" x="5868988" y="5346700"/>
          <p14:tracePt t="18425" x="5876925" y="5407025"/>
          <p14:tracePt t="18439" x="5886450" y="5441950"/>
          <p14:tracePt t="18442" x="5886450" y="5459413"/>
          <p14:tracePt t="18457" x="5886450" y="5468938"/>
          <p14:tracePt t="18509" x="5894388" y="5468938"/>
          <p14:tracePt t="18548" x="5894388" y="5476875"/>
          <p14:tracePt t="18564" x="5894388" y="5486400"/>
          <p14:tracePt t="18652" x="5894388" y="5513388"/>
          <p14:tracePt t="18676" x="5894388" y="5530850"/>
          <p14:tracePt t="18682" x="5894388" y="5538788"/>
          <p14:tracePt t="18689" x="5894388" y="5565775"/>
          <p14:tracePt t="18708" x="5886450" y="5618163"/>
          <p14:tracePt t="18723" x="5876925" y="5661025"/>
          <p14:tracePt t="18740" x="5868988" y="5695950"/>
          <p14:tracePt t="18757" x="5868988" y="5705475"/>
          <p14:tracePt t="18773" x="5859463" y="5713413"/>
          <p14:tracePt t="18796" x="5851525" y="5722938"/>
          <p14:tracePt t="18808" x="5851525" y="5730875"/>
          <p14:tracePt t="18823" x="5842000" y="5740400"/>
          <p14:tracePt t="18844" x="5824538" y="5775325"/>
          <p14:tracePt t="18858" x="5824538" y="5783263"/>
          <p14:tracePt t="18871" x="5824538" y="5792788"/>
          <p14:tracePt t="18873" x="5816600" y="5800725"/>
          <p14:tracePt t="18924" x="5816600" y="5810250"/>
          <p14:tracePt t="19156" x="5807075" y="5818188"/>
          <p14:tracePt t="19207" x="5799138" y="5810250"/>
          <p14:tracePt t="24036" x="5799138" y="5765800"/>
          <p14:tracePt t="24041" x="5824538" y="5653088"/>
          <p14:tracePt t="24059" x="5921375" y="5346700"/>
          <p14:tracePt t="24072" x="5981700" y="5207000"/>
          <p14:tracePt t="24078" x="6016625" y="5102225"/>
          <p14:tracePt t="24085" x="6043613" y="5057775"/>
          <p14:tracePt t="24092" x="6043613" y="5014913"/>
          <p14:tracePt t="24112" x="6034088" y="4962525"/>
          <p14:tracePt t="24116" x="6016625" y="4935538"/>
          <p14:tracePt t="24121" x="5999163" y="4910138"/>
          <p14:tracePt t="24130" x="5991225" y="4892675"/>
          <p14:tracePt t="24144" x="5973763" y="4857750"/>
          <p14:tracePt t="24147" x="5964238" y="4830763"/>
          <p14:tracePt t="24158" x="5956300" y="4813300"/>
          <p14:tracePt t="24161" x="5946775" y="4805363"/>
          <p14:tracePt t="24178" x="5938838" y="4778375"/>
          <p14:tracePt t="24190" x="5929313" y="4770438"/>
          <p14:tracePt t="24219" x="5921375" y="4760913"/>
          <p14:tracePt t="24246" x="5911850" y="4760913"/>
          <p14:tracePt t="24255" x="5894388" y="4760913"/>
          <p14:tracePt t="24264" x="5886450" y="4760913"/>
          <p14:tracePt t="24278" x="5807075" y="4743450"/>
          <p14:tracePt t="24293" x="5659438" y="4708525"/>
          <p14:tracePt t="24308" x="5519738" y="4708525"/>
          <p14:tracePt t="24314" x="5492750" y="4708525"/>
          <p14:tracePt t="24331" x="5484813" y="4708525"/>
          <p14:tracePt t="24340" x="5484813" y="4718050"/>
          <p14:tracePt t="24357" x="5484813" y="4725988"/>
          <p14:tracePt t="24398" x="5484813" y="4735513"/>
          <p14:tracePt t="24412" x="5519738" y="4735513"/>
          <p14:tracePt t="24420" x="5554663" y="4735513"/>
          <p14:tracePt t="24427" x="5589588" y="4691063"/>
          <p14:tracePt t="24442" x="5676900" y="4578350"/>
          <p14:tracePt t="24460" x="5694363" y="4456113"/>
          <p14:tracePt t="24467" x="5694363" y="4394200"/>
          <p14:tracePt t="24474" x="5694363" y="4359275"/>
          <p14:tracePt t="24482" x="5694363" y="4351338"/>
          <p14:tracePt t="24495" x="5694363" y="4341813"/>
          <p14:tracePt t="24507" x="5667375" y="4324350"/>
          <p14:tracePt t="24525" x="5545138" y="4316413"/>
          <p14:tracePt t="24529" x="5440363" y="4316413"/>
          <p14:tracePt t="24541" x="5345113" y="4316413"/>
          <p14:tracePt t="24560" x="5257800" y="4316413"/>
          <p14:tracePt t="24564" x="5240338" y="4333875"/>
          <p14:tracePt t="24592" x="5240338" y="4359275"/>
          <p14:tracePt t="24608" x="5370513" y="4446588"/>
          <p14:tracePt t="24613" x="5475288" y="4481513"/>
          <p14:tracePt t="24619" x="5562600" y="4498975"/>
          <p14:tracePt t="24627" x="5632450" y="4525963"/>
          <p14:tracePt t="24652" x="5641975" y="4525963"/>
          <p14:tracePt t="24716" x="5632450" y="4525963"/>
          <p14:tracePt t="24726" x="5607050" y="4533900"/>
          <p14:tracePt t="24740" x="5580063" y="4551363"/>
          <p14:tracePt t="24757" x="5572125" y="4578350"/>
          <p14:tracePt t="24774" x="5572125" y="4613275"/>
          <p14:tracePt t="24778" x="5562600" y="4638675"/>
          <p14:tracePt t="24791" x="5554663" y="4638675"/>
          <p14:tracePt t="24794" x="5554663" y="4673600"/>
          <p14:tracePt t="24807" x="5545138" y="4700588"/>
          <p14:tracePt t="24811" x="5545138" y="4718050"/>
          <p14:tracePt t="24820" x="5545138" y="4743450"/>
          <p14:tracePt t="24829" x="5537200" y="4752975"/>
          <p14:tracePt t="24833" x="5527675" y="4760913"/>
          <p14:tracePt t="24842" x="5519738" y="4770438"/>
          <p14:tracePt t="24860" x="5519738" y="4778375"/>
          <p14:tracePt t="24884" x="5519738" y="4805363"/>
          <p14:tracePt t="24896" x="5519738" y="4822825"/>
          <p14:tracePt t="24907" x="5519738" y="4962525"/>
          <p14:tracePt t="24914" x="5527675" y="5040313"/>
          <p14:tracePt t="24923" x="5537200" y="5127625"/>
          <p14:tracePt t="24941" x="5537200" y="5232400"/>
          <p14:tracePt t="24948" x="5537200" y="5267325"/>
          <p14:tracePt t="24961" x="5537200" y="5284788"/>
          <p14:tracePt t="24964" x="5537200" y="5302250"/>
          <p14:tracePt t="24971" x="5537200" y="5311775"/>
          <p14:tracePt t="25012" x="5537200" y="5329238"/>
          <p14:tracePt t="25020" x="5545138" y="5337175"/>
          <p14:tracePt t="25031" x="5545138" y="5364163"/>
          <p14:tracePt t="25042" x="5545138" y="5399088"/>
          <p14:tracePt t="25056" x="5545138" y="5441950"/>
          <p14:tracePt t="25059" x="5545138" y="5476875"/>
          <p14:tracePt t="25073" x="5545138" y="5548313"/>
          <p14:tracePt t="25090" x="5562600" y="5678488"/>
          <p14:tracePt t="25106" x="5572125" y="5792788"/>
          <p14:tracePt t="25127" x="5572125" y="5853113"/>
          <p14:tracePt t="25139" x="5580063" y="5897563"/>
          <p14:tracePt t="25155" x="5589588" y="5940425"/>
          <p14:tracePt t="25172" x="5607050" y="5957888"/>
          <p14:tracePt t="25220" x="5607050" y="5967413"/>
          <p14:tracePt t="25232" x="5607050" y="5975350"/>
          <p14:tracePt t="25243" x="5607050" y="5984875"/>
          <p14:tracePt t="25340" x="5614988" y="5992813"/>
          <p14:tracePt t="25371" x="5614988" y="5975350"/>
          <p14:tracePt t="25382" x="5614988" y="5967413"/>
          <p14:tracePt t="25398" x="5641975" y="5940425"/>
          <p14:tracePt t="25413" x="5641975" y="5932488"/>
          <p14:tracePt t="25422" x="5641975" y="5915025"/>
          <p14:tracePt t="25439" x="5641975" y="5905500"/>
          <p14:tracePt t="25443" x="5641975" y="5888038"/>
          <p14:tracePt t="25465" x="5641975" y="5880100"/>
          <p14:tracePt t="25486" x="5641975" y="5870575"/>
          <p14:tracePt t="25496" x="5641975" y="5862638"/>
          <p14:tracePt t="25504" x="5641975" y="5853113"/>
          <p14:tracePt t="25508" x="5641975" y="5835650"/>
          <p14:tracePt t="25521" x="5641975" y="5800725"/>
          <p14:tracePt t="25543" x="5632450" y="5775325"/>
          <p14:tracePt t="25546" x="5624513" y="5757863"/>
          <p14:tracePt t="25560" x="5624513" y="5748338"/>
          <p14:tracePt t="25576" x="5607050" y="5722938"/>
          <p14:tracePt t="25580" x="5597525" y="5705475"/>
          <p14:tracePt t="25588" x="5589588" y="5688013"/>
          <p14:tracePt t="25607" x="5589588" y="5661025"/>
          <p14:tracePt t="25610" x="5572125" y="5643563"/>
          <p14:tracePt t="25627" x="5562600" y="5643563"/>
          <p14:tracePt t="25639" x="5562600" y="5635625"/>
          <p14:tracePt t="34229" x="5519738" y="5635625"/>
          <p14:tracePt t="34237" x="5422900" y="5548313"/>
          <p14:tracePt t="34247" x="5327650" y="5451475"/>
          <p14:tracePt t="34250" x="5240338" y="5354638"/>
          <p14:tracePt t="34264" x="5170488" y="5276850"/>
          <p14:tracePt t="34267" x="5160963" y="5232400"/>
          <p14:tracePt t="34279" x="5160963" y="5214938"/>
          <p14:tracePt t="34282" x="5160963" y="5180013"/>
          <p14:tracePt t="34299" x="5178425" y="5145088"/>
          <p14:tracePt t="34314" x="5222875" y="5119688"/>
          <p14:tracePt t="34331" x="5362575" y="5092700"/>
          <p14:tracePt t="34350" x="5589588" y="5014913"/>
          <p14:tracePt t="34353" x="5719763" y="4970463"/>
          <p14:tracePt t="34367" x="5876925" y="4892675"/>
          <p14:tracePt t="34380" x="6410325" y="4665663"/>
          <p14:tracePt t="34398" x="6559550" y="4533900"/>
          <p14:tracePt t="34406" x="6619875" y="4491038"/>
          <p14:tracePt t="34413" x="6716713" y="4464050"/>
          <p14:tracePt t="34421" x="6846888" y="4421188"/>
          <p14:tracePt t="34431" x="7021513" y="4351338"/>
          <p14:tracePt t="34433" x="7265988" y="4246563"/>
          <p14:tracePt t="34448" x="7502525" y="4097338"/>
          <p14:tracePt t="34451" x="7799388" y="3930650"/>
          <p14:tracePt t="34467" x="8340725" y="3651250"/>
          <p14:tracePt t="34481" x="8977313" y="34163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Improving the Wordlist (Attempt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Expanded wordlist with more realistic variations and policy‑style secrets.</a:t>
            </a:r>
          </a:p>
          <a:p>
            <a:pPr>
              <a:defRPr sz="2000"/>
            </a:pPr>
            <a:r>
              <a:t>Included the actual capstone passphrase pattern used for the lab router.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99D767-0EA0-1E5C-C039-121CEC0E1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338" y="2696684"/>
            <a:ext cx="5725324" cy="3429479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BCCAF15-AFD0-C8C5-D891-9DCAB0906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41"/>
    </mc:Choice>
    <mc:Fallback>
      <p:transition spd="slow" advTm="48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26" x="3921125" y="6831013"/>
          <p14:tracePt t="9034" x="3843338" y="6788150"/>
          <p14:tracePt t="9046" x="3756025" y="6726238"/>
          <p14:tracePt t="9049" x="3686175" y="6673850"/>
          <p14:tracePt t="9063" x="3633788" y="6638925"/>
          <p14:tracePt t="9066" x="3606800" y="6613525"/>
          <p14:tracePt t="9079" x="3589338" y="6604000"/>
          <p14:tracePt t="9083" x="3589338" y="6586538"/>
          <p14:tracePt t="9095" x="3589338" y="6569075"/>
          <p14:tracePt t="9114" x="3589338" y="6491288"/>
          <p14:tracePt t="9132" x="3589338" y="6359525"/>
          <p14:tracePt t="9146" x="3659188" y="6124575"/>
          <p14:tracePt t="9165" x="3756025" y="5949950"/>
          <p14:tracePt t="9170" x="3816350" y="5845175"/>
          <p14:tracePt t="9180" x="3868738" y="5730875"/>
          <p14:tracePt t="9197" x="4025900" y="5548313"/>
          <p14:tracePt t="9219" x="4305300" y="5294313"/>
          <p14:tracePt t="9229" x="4392613" y="5232400"/>
          <p14:tracePt t="9234" x="4506913" y="5162550"/>
          <p14:tracePt t="9245" x="4594225" y="5119688"/>
          <p14:tracePt t="9263" x="4794250" y="5022850"/>
          <p14:tracePt t="9269" x="4891088" y="4987925"/>
          <p14:tracePt t="9275" x="4968875" y="4953000"/>
          <p14:tracePt t="9283" x="5056188" y="4910138"/>
          <p14:tracePt t="9291" x="5135563" y="4875213"/>
          <p14:tracePt t="9298" x="5222875" y="4848225"/>
          <p14:tracePt t="9317" x="5300663" y="4830763"/>
          <p14:tracePt t="9321" x="5510213" y="4760913"/>
          <p14:tracePt t="9330" x="5632450" y="4735513"/>
          <p14:tracePt t="9350" x="5868988" y="4718050"/>
          <p14:tracePt t="9364" x="6175375" y="4700588"/>
          <p14:tracePt t="9384" x="6681788" y="4700588"/>
          <p14:tracePt t="9387" x="7065963" y="4700588"/>
          <p14:tracePt t="9395" x="7572375" y="4700588"/>
          <p14:tracePt t="9411" x="8812213" y="4700588"/>
          <p14:tracePt t="10884" x="8959850" y="4551363"/>
          <p14:tracePt t="10890" x="8890000" y="4621213"/>
          <p14:tracePt t="10897" x="8837613" y="4673600"/>
          <p14:tracePt t="10909" x="8820150" y="4735513"/>
          <p14:tracePt t="10924" x="8742363" y="4840288"/>
          <p14:tracePt t="10930" x="8724900" y="4875213"/>
          <p14:tracePt t="10943" x="8715375" y="4892675"/>
          <p14:tracePt t="10945" x="8707438" y="4910138"/>
          <p14:tracePt t="10959" x="8707438" y="4927600"/>
          <p14:tracePt t="10961" x="8707438" y="4945063"/>
          <p14:tracePt t="10980" x="8707438" y="4979988"/>
          <p14:tracePt t="10985" x="8732838" y="4987925"/>
          <p14:tracePt t="10995" x="8812213" y="5022850"/>
          <p14:tracePt t="11012" x="9047163" y="5032375"/>
          <p14:tracePt t="11326" x="8959850" y="5354638"/>
          <p14:tracePt t="11329" x="8847138" y="5416550"/>
          <p14:tracePt t="11340" x="8812213" y="5441950"/>
          <p14:tracePt t="11348" x="8802688" y="5441950"/>
          <p14:tracePt t="11388" x="8820150" y="5441950"/>
          <p14:tracePt t="11399" x="8864600" y="5441950"/>
          <p14:tracePt t="11411" x="9047163" y="5441950"/>
          <p14:tracePt t="14230" x="8994775" y="4491038"/>
          <p14:tracePt t="14237" x="8934450" y="4481513"/>
          <p14:tracePt t="14249" x="8899525" y="4481513"/>
          <p14:tracePt t="14301" x="8934450" y="4481513"/>
          <p14:tracePt t="14310" x="9004300" y="4481513"/>
          <p14:tracePt t="14317" x="9117013" y="4481513"/>
          <p14:tracePt t="17595" x="8934450" y="5556250"/>
          <p14:tracePt t="17603" x="8864600" y="5556250"/>
          <p14:tracePt t="17610" x="8794750" y="5573713"/>
          <p14:tracePt t="17623" x="8750300" y="5583238"/>
          <p14:tracePt t="17628" x="8715375" y="5583238"/>
          <p14:tracePt t="17639" x="8707438" y="5583238"/>
          <p14:tracePt t="17643" x="8689975" y="5591175"/>
          <p14:tracePt t="17882" x="8662988" y="5548313"/>
          <p14:tracePt t="17900" x="8655050" y="5513388"/>
          <p14:tracePt t="17908" x="8637588" y="5486400"/>
          <p14:tracePt t="17924" x="8610600" y="5424488"/>
          <p14:tracePt t="17929" x="8575675" y="5381625"/>
          <p14:tracePt t="17941" x="8558213" y="5346700"/>
          <p14:tracePt t="17958" x="8410575" y="5207000"/>
          <p14:tracePt t="17964" x="8331200" y="5145088"/>
          <p14:tracePt t="17974" x="8208963" y="5075238"/>
          <p14:tracePt t="17989" x="7912100" y="4935538"/>
          <p14:tracePt t="18005" x="7327900" y="4683125"/>
          <p14:tracePt t="18022" x="6577013" y="4411663"/>
          <p14:tracePt t="18025" x="6130925" y="4289425"/>
          <p14:tracePt t="18037" x="5719763" y="4176713"/>
          <p14:tracePt t="18055" x="4803775" y="3913188"/>
          <p14:tracePt t="18058" x="4357688" y="3790950"/>
          <p14:tracePt t="18071" x="3851275" y="3616325"/>
          <p14:tracePt t="18074" x="3354388" y="3494088"/>
          <p14:tracePt t="18088" x="2828925" y="3371850"/>
          <p14:tracePt t="18092" x="2322513" y="3241675"/>
          <p14:tracePt t="18099" x="1868488" y="3189288"/>
          <p14:tracePt t="18106" x="1344613" y="3101975"/>
          <p14:tracePt t="18124" x="341313" y="2962275"/>
          <p14:tracePt t="18262" x="1292225" y="3144838"/>
          <p14:tracePt t="18267" x="2209800" y="3214688"/>
          <p14:tracePt t="18275" x="3222625" y="3284538"/>
          <p14:tracePt t="18291" x="5370513" y="3311525"/>
          <p14:tracePt t="18306" x="7694613" y="3311525"/>
          <p14:tracePt t="18495" x="8829675" y="2297113"/>
          <p14:tracePt t="18501" x="8558213" y="2384425"/>
          <p14:tracePt t="18509" x="8288338" y="2471738"/>
          <p14:tracePt t="18520" x="8043863" y="2568575"/>
          <p14:tracePt t="18523" x="7789863" y="2663825"/>
          <p14:tracePt t="18529" x="7537450" y="2805113"/>
          <p14:tracePt t="18538" x="7335838" y="2909888"/>
          <p14:tracePt t="18555" x="7013575" y="3189288"/>
          <p14:tracePt t="18561" x="6951663" y="3284538"/>
          <p14:tracePt t="18572" x="6881813" y="3406775"/>
          <p14:tracePt t="18578" x="6846888" y="3511550"/>
          <p14:tracePt t="18588" x="6838950" y="3573463"/>
          <p14:tracePt t="18607" x="6804025" y="3730625"/>
          <p14:tracePt t="18613" x="6804025" y="3773488"/>
          <p14:tracePt t="18620" x="6804025" y="3843338"/>
          <p14:tracePt t="18644" x="6873875" y="4062413"/>
          <p14:tracePt t="18649" x="6916738" y="4124325"/>
          <p14:tracePt t="18658" x="6961188" y="4176713"/>
          <p14:tracePt t="18670" x="7013575" y="4237038"/>
          <p14:tracePt t="18673" x="7065963" y="4264025"/>
          <p14:tracePt t="18685" x="7118350" y="4298950"/>
          <p14:tracePt t="18690" x="7170738" y="4324350"/>
          <p14:tracePt t="18703" x="7213600" y="4341813"/>
          <p14:tracePt t="18707" x="7283450" y="4386263"/>
          <p14:tracePt t="18722" x="7423150" y="4446588"/>
          <p14:tracePt t="18738" x="7537450" y="4491038"/>
          <p14:tracePt t="18760" x="7624763" y="4543425"/>
          <p14:tracePt t="18770" x="7737475" y="4603750"/>
          <p14:tracePt t="18787" x="7894638" y="4648200"/>
          <p14:tracePt t="18805" x="8043863" y="4691063"/>
          <p14:tracePt t="18825" x="8201025" y="4743450"/>
          <p14:tracePt t="18836" x="8270875" y="4770438"/>
          <p14:tracePt t="18858" x="8428038" y="4805363"/>
          <p14:tracePt t="18869" x="8488363" y="4840288"/>
          <p14:tracePt t="18892" x="8567738" y="4883150"/>
          <p14:tracePt t="18898" x="8585200" y="4910138"/>
          <p14:tracePt t="18907" x="8655050" y="4970463"/>
          <p14:tracePt t="18922" x="8724900" y="5067300"/>
          <p14:tracePt t="18927" x="8802688" y="5180013"/>
          <p14:tracePt t="18935" x="8847138" y="5311775"/>
          <p14:tracePt t="18954" x="8924925" y="5678488"/>
          <p14:tracePt t="18975" x="8924925" y="5818188"/>
          <p14:tracePt t="18979" x="8916988" y="5853113"/>
          <p14:tracePt t="18989" x="8882063" y="5905500"/>
          <p14:tracePt t="19009" x="8847138" y="5940425"/>
          <p14:tracePt t="19020" x="8820150" y="5967413"/>
          <p14:tracePt t="19036" x="8724900" y="6107113"/>
          <p14:tracePt t="19054" x="8532813" y="6359525"/>
          <p14:tracePt t="19057" x="8375650" y="6543675"/>
          <p14:tracePt t="19071" x="8183563" y="6743700"/>
          <p14:tracePt t="19191" x="6043613" y="6438900"/>
          <p14:tracePt t="19195" x="5956300" y="6167438"/>
          <p14:tracePt t="19205" x="5868988" y="5905500"/>
          <p14:tracePt t="19220" x="5764213" y="5459413"/>
          <p14:tracePt t="19227" x="5754688" y="5276850"/>
          <p14:tracePt t="19235" x="5737225" y="5145088"/>
          <p14:tracePt t="19254" x="5737225" y="4910138"/>
          <p14:tracePt t="19268" x="5772150" y="4813300"/>
          <p14:tracePt t="19286" x="5859463" y="4743450"/>
          <p14:tracePt t="19289" x="5911850" y="4718050"/>
          <p14:tracePt t="19301" x="6026150" y="4708525"/>
          <p14:tracePt t="19305" x="6175375" y="4708525"/>
          <p14:tracePt t="19319" x="6350000" y="4708525"/>
          <p14:tracePt t="19322" x="6689725" y="4735513"/>
          <p14:tracePt t="19336" x="7021513" y="4848225"/>
          <p14:tracePt t="19338" x="7380288" y="4962525"/>
          <p14:tracePt t="19352" x="7764463" y="5092700"/>
          <p14:tracePt t="19356" x="8218488" y="5276850"/>
          <p14:tracePt t="19367" x="8672513" y="5468938"/>
          <p14:tracePt t="19370" x="9099550" y="5626100"/>
          <p14:tracePt t="19548" x="8750300" y="4945063"/>
          <p14:tracePt t="19554" x="8488363" y="4787900"/>
          <p14:tracePt t="19571" x="8278813" y="4648200"/>
          <p14:tracePt t="19585" x="8253413" y="4638675"/>
          <p14:tracePt t="19589" x="8243888" y="4638675"/>
          <p14:tracePt t="19595" x="8235950" y="4630738"/>
          <p14:tracePt t="19603" x="8208963" y="4613275"/>
          <p14:tracePt t="19617" x="8201025" y="4603750"/>
          <p14:tracePt t="19707" x="8208963" y="4621213"/>
          <p14:tracePt t="19715" x="8226425" y="4648200"/>
          <p14:tracePt t="19724" x="8243888" y="4683125"/>
          <p14:tracePt t="19733" x="8261350" y="4708525"/>
          <p14:tracePt t="19751" x="8305800" y="4752975"/>
          <p14:tracePt t="19753" x="8313738" y="4752975"/>
          <p14:tracePt t="19767" x="8313738" y="4760913"/>
          <p14:tracePt t="19821" x="8313738" y="4770438"/>
          <p14:tracePt t="19834" x="8253413" y="4743450"/>
          <p14:tracePt t="19844" x="8156575" y="4700588"/>
          <p14:tracePt t="19851" x="8069263" y="4665663"/>
          <p14:tracePt t="19867" x="7834313" y="4603750"/>
          <p14:tracePt t="19885" x="7624763" y="4578350"/>
          <p14:tracePt t="19895" x="7510463" y="4568825"/>
          <p14:tracePt t="19900" x="7388225" y="4543425"/>
          <p14:tracePt t="19909" x="7258050" y="4525963"/>
          <p14:tracePt t="19916" x="7126288" y="4525963"/>
          <p14:tracePt t="19936" x="6951663" y="4508500"/>
          <p14:tracePt t="19940" x="6926263" y="4508500"/>
          <p14:tracePt t="19949" x="6908800" y="4508500"/>
          <p14:tracePt t="19968" x="6908800" y="4498975"/>
          <p14:tracePt t="19970" x="6899275" y="4491038"/>
          <p14:tracePt t="20101" x="6891338" y="4491038"/>
          <p14:tracePt t="20126" x="6864350" y="4491038"/>
          <p14:tracePt t="20134" x="6856413" y="4498975"/>
          <p14:tracePt t="20149" x="6838950" y="4498975"/>
          <p14:tracePt t="20153" x="6829425" y="4508500"/>
          <p14:tracePt t="20165" x="6821488" y="4525963"/>
          <p14:tracePt t="20182" x="6769100" y="4560888"/>
          <p14:tracePt t="20185" x="6734175" y="4595813"/>
          <p14:tracePt t="20199" x="6707188" y="4621213"/>
          <p14:tracePt t="20202" x="6681788" y="4656138"/>
          <p14:tracePt t="20215" x="6654800" y="4683125"/>
          <p14:tracePt t="20218" x="6646863" y="4691063"/>
          <p14:tracePt t="20232" x="6629400" y="4708525"/>
          <p14:tracePt t="20238" x="6611938" y="4725988"/>
          <p14:tracePt t="20242" x="6602413" y="4735513"/>
          <p14:tracePt t="20250" x="6584950" y="4743450"/>
          <p14:tracePt t="20268" x="6567488" y="4760913"/>
          <p14:tracePt t="20282" x="6550025" y="4778375"/>
          <p14:tracePt t="20290" x="6524625" y="4787900"/>
          <p14:tracePt t="20300" x="6515100" y="4787900"/>
          <p14:tracePt t="20317" x="6445250" y="4805363"/>
          <p14:tracePt t="20323" x="6384925" y="4813300"/>
          <p14:tracePt t="20333" x="6332538" y="4813300"/>
          <p14:tracePt t="20349" x="6069013" y="4813300"/>
          <p14:tracePt t="20355" x="5903913" y="4813300"/>
          <p14:tracePt t="20366" x="5676900" y="4778375"/>
          <p14:tracePt t="20370" x="5362575" y="4725988"/>
          <p14:tracePt t="20382" x="5073650" y="4673600"/>
          <p14:tracePt t="20386" x="4699000" y="4586288"/>
          <p14:tracePt t="20402" x="3808413" y="4316413"/>
          <p14:tracePt t="20415" x="3362325" y="4202113"/>
          <p14:tracePt t="20418" x="2855913" y="4027488"/>
          <p14:tracePt t="20437" x="1773238" y="3773488"/>
          <p14:tracePt t="20446" x="1196975" y="3686175"/>
          <p14:tracePt t="20454" x="646113" y="3608388"/>
          <p14:tracePt t="20457" x="219075" y="3546475"/>
          <p14:tracePt t="20659" x="1895475" y="3451225"/>
          <p14:tracePt t="20666" x="2681288" y="3294063"/>
          <p14:tracePt t="20675" x="3362325" y="3109913"/>
          <p14:tracePt t="20683" x="4043363" y="2909888"/>
          <p14:tracePt t="20699" x="5143500" y="2516188"/>
          <p14:tracePt t="20715" x="5946775" y="2114550"/>
          <p14:tracePt t="20723" x="6288088" y="1982788"/>
          <p14:tracePt t="20733" x="6594475" y="1860550"/>
          <p14:tracePt t="20746" x="6811963" y="1765300"/>
          <p14:tracePt t="20748" x="6951663" y="1685925"/>
          <p14:tracePt t="20765" x="7048500" y="1616075"/>
          <p14:tracePt t="20772" x="7056438" y="1598613"/>
          <p14:tracePt t="20836" x="7048500" y="1598613"/>
          <p14:tracePt t="20851" x="7013575" y="1633538"/>
          <p14:tracePt t="20867" x="6961188" y="1703388"/>
          <p14:tracePt t="20882" x="6864350" y="1860550"/>
          <p14:tracePt t="20898" x="6751638" y="2035175"/>
          <p14:tracePt t="20915" x="6637338" y="2236788"/>
          <p14:tracePt t="20930" x="6472238" y="2524125"/>
          <p14:tracePt t="20947" x="6148388" y="3074988"/>
          <p14:tracePt t="20964" x="5711825" y="3730625"/>
          <p14:tracePt t="20969" x="5449888" y="4087813"/>
          <p14:tracePt t="20979" x="5248275" y="4386263"/>
          <p14:tracePt t="20997" x="4873625" y="4918075"/>
          <p14:tracePt t="21014" x="4637088" y="5214938"/>
          <p14:tracePt t="21025" x="4567238" y="5284788"/>
          <p14:tracePt t="21029" x="4549775" y="5302250"/>
          <p14:tracePt t="21038" x="4532313" y="5311775"/>
          <p14:tracePt t="21059" x="4532313" y="5319713"/>
          <p14:tracePt t="21084" x="4532313" y="5329238"/>
          <p14:tracePt t="21124" x="4524375" y="5337175"/>
          <p14:tracePt t="21152" x="4514850" y="5346700"/>
          <p14:tracePt t="21164" x="4506913" y="5364163"/>
          <p14:tracePt t="21196" x="4497388" y="5372100"/>
          <p14:tracePt t="21212" x="4489450" y="5389563"/>
          <p14:tracePt t="21227" x="4479925" y="5389563"/>
          <p14:tracePt t="21237" x="4471988" y="5407025"/>
          <p14:tracePt t="21245" x="4454525" y="5416550"/>
          <p14:tracePt t="21270" x="4192588" y="5459413"/>
          <p14:tracePt t="21275" x="4060825" y="5468938"/>
          <p14:tracePt t="21283" x="3913188" y="5468938"/>
          <p14:tracePt t="21298" x="3763963" y="5468938"/>
          <p14:tracePt t="21301" x="3581400" y="5495925"/>
          <p14:tracePt t="21317" x="3135313" y="5495925"/>
          <p14:tracePt t="21324" x="2838450" y="5495925"/>
          <p14:tracePt t="21333" x="2541588" y="5495925"/>
          <p14:tracePt t="21337" x="2209800" y="5495925"/>
          <p14:tracePt t="21347" x="1973263" y="5495925"/>
          <p14:tracePt t="21367" x="1668463" y="5495925"/>
          <p14:tracePt t="21369" x="1563688" y="5495925"/>
          <p14:tracePt t="21383" x="1501775" y="5495925"/>
          <p14:tracePt t="21385" x="1484313" y="5495925"/>
          <p14:tracePt t="21476" x="1493838" y="5486400"/>
          <p14:tracePt t="21489" x="1493838" y="5476875"/>
          <p14:tracePt t="21540" x="1501775" y="5476875"/>
          <p14:tracePt t="21567" x="1511300" y="5476875"/>
          <p14:tracePt t="21574" x="1519238" y="5476875"/>
          <p14:tracePt t="21588" x="1536700" y="5476875"/>
          <p14:tracePt t="21598" x="1554163" y="5476875"/>
          <p14:tracePt t="21615" x="1624013" y="5476875"/>
          <p14:tracePt t="21621" x="1693863" y="5495925"/>
          <p14:tracePt t="21625" x="1790700" y="5513388"/>
          <p14:tracePt t="21634" x="1903413" y="5548313"/>
          <p14:tracePt t="21650" x="2105025" y="5618163"/>
          <p14:tracePt t="21663" x="2182813" y="5643563"/>
          <p14:tracePt t="21666" x="2217738" y="5653088"/>
          <p14:tracePt t="21681" x="2227263" y="5653088"/>
          <p14:tracePt t="21979" x="2235200" y="5653088"/>
          <p14:tracePt t="21987" x="2235200" y="5643563"/>
          <p14:tracePt t="22262" x="2235200" y="5635625"/>
          <p14:tracePt t="22270" x="2244725" y="5618163"/>
          <p14:tracePt t="22283" x="2244725" y="5608638"/>
          <p14:tracePt t="22294" x="2244725" y="5600700"/>
          <p14:tracePt t="22315" x="2244725" y="5583238"/>
          <p14:tracePt t="22328" x="2244725" y="5573713"/>
          <p14:tracePt t="22334" x="2262188" y="5565775"/>
          <p14:tracePt t="22338" x="2262188" y="5556250"/>
          <p14:tracePt t="22347" x="2262188" y="5548313"/>
          <p14:tracePt t="22381" x="2262188" y="5538788"/>
          <p14:tracePt t="22391" x="2262188" y="5521325"/>
          <p14:tracePt t="22399" x="2262188" y="5513388"/>
          <p14:tracePt t="22416" x="2270125" y="5495925"/>
          <p14:tracePt t="22432" x="2270125" y="5476875"/>
          <p14:tracePt t="22446" x="2270125" y="5468938"/>
          <p14:tracePt t="22461" x="2270125" y="5459413"/>
          <p14:tracePt t="22552" x="2270125" y="5451475"/>
          <p14:tracePt t="28188" x="2252663" y="5451475"/>
          <p14:tracePt t="28194" x="2227263" y="5451475"/>
          <p14:tracePt t="28211" x="2157413" y="5451475"/>
          <p14:tracePt t="28227" x="2139950" y="5441950"/>
          <p14:tracePt t="28244" x="2105025" y="5416550"/>
          <p14:tracePt t="28250" x="2105025" y="5407025"/>
          <p14:tracePt t="28428" x="2078038" y="5407025"/>
          <p14:tracePt t="28435" x="2035175" y="5434013"/>
          <p14:tracePt t="28443" x="1982788" y="5476875"/>
          <p14:tracePt t="28463" x="1947863" y="5530850"/>
          <p14:tracePt t="28467" x="1938338" y="5530850"/>
          <p14:tracePt t="28476" x="1930400" y="5548313"/>
          <p14:tracePt t="28495" x="1912938" y="5556250"/>
          <p14:tracePt t="28645" x="1912938" y="5548313"/>
          <p14:tracePt t="28650" x="1930400" y="5538788"/>
          <p14:tracePt t="28663" x="1982788" y="5495925"/>
          <p14:tracePt t="28679" x="2112963" y="5399088"/>
          <p14:tracePt t="28682" x="2165350" y="5354638"/>
          <p14:tracePt t="28692" x="2217738" y="5302250"/>
          <p14:tracePt t="28708" x="2384425" y="5189538"/>
          <p14:tracePt t="28725" x="2497138" y="5127625"/>
          <p14:tracePt t="28729" x="2559050" y="5092700"/>
          <p14:tracePt t="28737" x="2601913" y="5049838"/>
          <p14:tracePt t="28746" x="2628900" y="5022850"/>
          <p14:tracePt t="28759" x="2636838" y="5022850"/>
          <p14:tracePt t="28764" x="2654300" y="5014913"/>
          <p14:tracePt t="28778" x="2663825" y="5005388"/>
          <p14:tracePt t="28811" x="2663825" y="4997450"/>
          <p14:tracePt t="28819" x="2654300" y="4997450"/>
          <p14:tracePt t="28847" x="2636838" y="4987925"/>
          <p14:tracePt t="28852" x="2619375" y="4987925"/>
          <p14:tracePt t="28860" x="2593975" y="4987925"/>
          <p14:tracePt t="28877" x="2514600" y="4979988"/>
          <p14:tracePt t="28897" x="2357438" y="4953000"/>
          <p14:tracePt t="28907" x="2314575" y="4953000"/>
          <p14:tracePt t="28926" x="2209800" y="5040313"/>
          <p14:tracePt t="28945" x="2157413" y="5154613"/>
          <p14:tracePt t="28948" x="2157413" y="5214938"/>
          <p14:tracePt t="28959" x="2157413" y="5302250"/>
          <p14:tracePt t="28962" x="2157413" y="5389563"/>
          <p14:tracePt t="28978" x="2462213" y="5661025"/>
          <p14:tracePt t="28990" x="2733675" y="5765800"/>
          <p14:tracePt t="28994" x="2943225" y="5888038"/>
          <p14:tracePt t="29007" x="3092450" y="5940425"/>
          <p14:tracePt t="29027" x="3336925" y="5975350"/>
          <p14:tracePt t="29043" x="3344863" y="5975350"/>
          <p14:tracePt t="29062" x="3327400" y="5922963"/>
          <p14:tracePt t="29075" x="3222625" y="5827713"/>
          <p14:tracePt t="29091" x="2951163" y="5688013"/>
          <p14:tracePt t="29107" x="2454275" y="5503863"/>
          <p14:tracePt t="29123" x="1895475" y="5354638"/>
          <p14:tracePt t="29142" x="1493838" y="5319713"/>
          <p14:tracePt t="29157" x="1327150" y="5319713"/>
          <p14:tracePt t="29162" x="1301750" y="5319713"/>
          <p14:tracePt t="29202" x="1327150" y="5319713"/>
          <p14:tracePt t="29210" x="1354138" y="5319713"/>
          <p14:tracePt t="29225" x="1379538" y="5319713"/>
          <p14:tracePt t="29227" x="1423988" y="5319713"/>
          <p14:tracePt t="29244" x="1624013" y="5319713"/>
          <p14:tracePt t="29258" x="1930400" y="5319713"/>
          <p14:tracePt t="29279" x="2165350" y="5319713"/>
          <p14:tracePt t="29290" x="2270125" y="5259388"/>
          <p14:tracePt t="29307" x="2279650" y="5249863"/>
          <p14:tracePt t="29327" x="2270125" y="5232400"/>
          <p14:tracePt t="29339" x="2182813" y="5224463"/>
          <p14:tracePt t="29358" x="2017713" y="5207000"/>
          <p14:tracePt t="29376" x="1833563" y="5214938"/>
          <p14:tracePt t="29396" x="1720850" y="5311775"/>
          <p14:tracePt t="29407" x="1720850" y="5319713"/>
          <p14:tracePt t="29429" x="1781175" y="5329238"/>
          <p14:tracePt t="29439" x="1851025" y="5329238"/>
          <p14:tracePt t="29460" x="2147888" y="5189538"/>
          <p14:tracePt t="29475" x="2192338" y="5127625"/>
          <p14:tracePt t="29491" x="2192338" y="5084763"/>
          <p14:tracePt t="29509" x="2174875" y="5057775"/>
          <p14:tracePt t="29525" x="2095500" y="5040313"/>
          <p14:tracePt t="29540" x="2035175" y="5040313"/>
          <p14:tracePt t="29557" x="1982788" y="5067300"/>
          <p14:tracePt t="29573" x="1955800" y="5162550"/>
          <p14:tracePt t="29590" x="1955800" y="5197475"/>
          <p14:tracePt t="29606" x="1955800" y="5232400"/>
          <p14:tracePt t="29627" x="2043113" y="5232400"/>
          <p14:tracePt t="29639" x="2087563" y="5224463"/>
          <p14:tracePt t="29642" x="2095500" y="5189538"/>
          <p14:tracePt t="29659" x="2095500" y="5137150"/>
          <p14:tracePt t="29675" x="2095500" y="5119688"/>
          <p14:tracePt t="29738" x="2095500" y="5127625"/>
          <p14:tracePt t="29746" x="2078038" y="5154613"/>
          <p14:tracePt t="29756" x="2070100" y="5162550"/>
          <p14:tracePt t="29777" x="2070100" y="5189538"/>
          <p14:tracePt t="29788" x="2070100" y="5197475"/>
          <p14:tracePt t="29808" x="2130425" y="5214938"/>
          <p14:tracePt t="29809" x="2174875" y="5224463"/>
          <p14:tracePt t="29824" x="2279650" y="5241925"/>
          <p14:tracePt t="29827" x="2392363" y="5249863"/>
          <p14:tracePt t="29843" x="2628900" y="5311775"/>
          <p14:tracePt t="29857" x="2689225" y="5311775"/>
          <p14:tracePt t="29858" x="2716213" y="5311775"/>
          <p14:tracePt t="29906" x="2689225" y="5294313"/>
          <p14:tracePt t="29914" x="2636838" y="5276850"/>
          <p14:tracePt t="29923" x="2584450" y="5276850"/>
          <p14:tracePt t="29941" x="2506663" y="5276850"/>
          <p14:tracePt t="29955" x="2462213" y="5294313"/>
          <p14:tracePt t="29973" x="2419350" y="5346700"/>
          <p14:tracePt t="29988" x="2419350" y="5354638"/>
          <p14:tracePt t="30010" x="2419350" y="5364163"/>
          <p14:tracePt t="30026" x="2427288" y="5364163"/>
          <p14:tracePt t="30039" x="2462213" y="5364163"/>
          <p14:tracePt t="30043" x="2514600" y="5364163"/>
          <p14:tracePt t="30054" x="2584450" y="5364163"/>
          <p14:tracePt t="30074" x="2803525" y="5284788"/>
          <p14:tracePt t="30089" x="2838450" y="5259388"/>
          <p14:tracePt t="30123" x="2820988" y="5259388"/>
          <p14:tracePt t="30130" x="2776538" y="5249863"/>
          <p14:tracePt t="30139" x="2733675" y="5224463"/>
          <p14:tracePt t="30154" x="2681288" y="5224463"/>
          <p14:tracePt t="30155" x="2636838" y="5224463"/>
          <p14:tracePt t="30173" x="2524125" y="5267325"/>
          <p14:tracePt t="30189" x="2427288" y="5302250"/>
          <p14:tracePt t="30207" x="2392363" y="5311775"/>
          <p14:tracePt t="30209" x="2384425" y="5311775"/>
          <p14:tracePt t="30222" x="2374900" y="5311775"/>
          <p14:tracePt t="30266" x="2427288" y="5241925"/>
          <p14:tracePt t="30274" x="2532063" y="5137150"/>
          <p14:tracePt t="30291" x="2776538" y="4918075"/>
          <p14:tracePt t="30307" x="3117850" y="4533900"/>
          <p14:tracePt t="30323" x="3546475" y="4035425"/>
          <p14:tracePt t="30339" x="3746500" y="3765550"/>
          <p14:tracePt t="30354" x="3790950" y="3660775"/>
          <p14:tracePt t="30361" x="3825875" y="3521075"/>
          <p14:tracePt t="30373" x="3825875" y="3503613"/>
          <p14:tracePt t="30379" x="3825875" y="3468688"/>
          <p14:tracePt t="30386" x="3808413" y="3416300"/>
          <p14:tracePt t="30403" x="3606800" y="3363913"/>
          <p14:tracePt t="30420" x="3379788" y="3354388"/>
          <p14:tracePt t="30440" x="3127375" y="3441700"/>
          <p14:tracePt t="30443" x="3013075" y="3581400"/>
          <p14:tracePt t="30453" x="2960688" y="3765550"/>
          <p14:tracePt t="30474" x="2881313" y="4578350"/>
          <p14:tracePt t="30490" x="3065463" y="5005388"/>
          <p14:tracePt t="30503" x="3222625" y="5110163"/>
          <p14:tracePt t="30506" x="3354388" y="5137150"/>
          <p14:tracePt t="30522" x="3494088" y="5145088"/>
          <p14:tracePt t="30523" x="3694113" y="5145088"/>
          <p14:tracePt t="30537" x="4314825" y="4883150"/>
          <p14:tracePt t="30556" x="4751388" y="4516438"/>
          <p14:tracePt t="30571" x="4821238" y="4376738"/>
          <p14:tracePt t="30586" x="4821238" y="4351338"/>
          <p14:tracePt t="30589" x="4821238" y="4306888"/>
          <p14:tracePt t="30597" x="4821238" y="4271963"/>
          <p14:tracePt t="30606" x="4768850" y="4194175"/>
          <p14:tracePt t="30619" x="4437063" y="3965575"/>
          <p14:tracePt t="30637" x="3711575" y="3678238"/>
          <p14:tracePt t="30660" x="3065463" y="3633788"/>
          <p14:tracePt t="30672" x="2951163" y="3721100"/>
          <p14:tracePt t="30674" x="2803525" y="3870325"/>
          <p14:tracePt t="30688" x="2584450" y="4124325"/>
          <p14:tracePt t="30691" x="2409825" y="4386263"/>
          <p14:tracePt t="30707" x="2227263" y="4743450"/>
          <p14:tracePt t="30723" x="2217738" y="4813300"/>
          <p14:tracePt t="30738" x="2227263" y="4813300"/>
          <p14:tracePt t="30755" x="2235200" y="4813300"/>
          <p14:tracePt t="30770" x="2270125" y="4813300"/>
          <p14:tracePt t="30788" x="2339975" y="4795838"/>
          <p14:tracePt t="30806" x="2392363" y="4752975"/>
          <p14:tracePt t="30819" x="2436813" y="4665663"/>
          <p14:tracePt t="30837" x="2444750" y="4621213"/>
          <p14:tracePt t="30853" x="2454275" y="4586288"/>
          <p14:tracePt t="30870" x="2454275" y="4568825"/>
          <p14:tracePt t="30873" x="2454275" y="4560888"/>
          <p14:tracePt t="30930" x="2436813" y="4630738"/>
          <p14:tracePt t="30940" x="2436813" y="4708525"/>
          <p14:tracePt t="30953" x="2436813" y="4795838"/>
          <p14:tracePt t="30970" x="2436813" y="4805363"/>
          <p14:tracePt t="30990" x="2489200" y="4770438"/>
          <p14:tracePt t="31005" x="2601913" y="4595813"/>
          <p14:tracePt t="31010" x="2663825" y="4508500"/>
          <p14:tracePt t="31024" x="2733675" y="4421188"/>
          <p14:tracePt t="31026" x="2776538" y="4351338"/>
          <p14:tracePt t="31037" x="2828925" y="4281488"/>
          <p14:tracePt t="31059" x="2968625" y="4097338"/>
          <p14:tracePt t="31068" x="2978150" y="4097338"/>
          <p14:tracePt t="31090" x="2978150" y="4087813"/>
          <p14:tracePt t="31123" x="2978150" y="4184650"/>
          <p14:tracePt t="31130" x="2968625" y="4298950"/>
          <p14:tracePt t="31138" x="2951163" y="4429125"/>
          <p14:tracePt t="31154" x="2943225" y="4665663"/>
          <p14:tracePt t="31168" x="2943225" y="4708525"/>
          <p14:tracePt t="31171" x="2943225" y="4735513"/>
          <p14:tracePt t="31188" x="2943225" y="4743450"/>
          <p14:tracePt t="31202" x="2951163" y="4770438"/>
          <p14:tracePt t="31226" x="2960688" y="4770438"/>
          <p14:tracePt t="31266" x="2968625" y="4778375"/>
          <p14:tracePt t="31275" x="2968625" y="4787900"/>
          <p14:tracePt t="31284" x="2933700" y="4813300"/>
          <p14:tracePt t="31302" x="2828925" y="4953000"/>
          <p14:tracePt t="31307" x="2751138" y="5075238"/>
          <p14:tracePt t="31318" x="2663825" y="5180013"/>
          <p14:tracePt t="31321" x="2584450" y="5302250"/>
          <p14:tracePt t="31335" x="2506663" y="5424488"/>
          <p14:tracePt t="31338" x="2427288" y="5503863"/>
          <p14:tracePt t="31352" x="2392363" y="5538788"/>
          <p14:tracePt t="31355" x="2374900" y="5548313"/>
          <p14:tracePt t="31362" x="2366963" y="5548313"/>
          <p14:tracePt t="31390" x="2357438" y="5556250"/>
          <p14:tracePt t="31422" x="2357438" y="5538788"/>
          <p14:tracePt t="31429" x="2357438" y="5495925"/>
          <p14:tracePt t="31437" x="2357438" y="5468938"/>
          <p14:tracePt t="31455" x="2357438" y="5381625"/>
          <p14:tracePt t="31460" x="2357438" y="5337175"/>
          <p14:tracePt t="31465" x="2357438" y="5302250"/>
          <p14:tracePt t="31474" x="2366963" y="5241925"/>
          <p14:tracePt t="31483" x="2374900" y="5207000"/>
          <p14:tracePt t="31491" x="2392363" y="5145088"/>
          <p14:tracePt t="31502" x="2419350" y="5084763"/>
          <p14:tracePt t="31506" x="2462213" y="5014913"/>
          <p14:tracePt t="31522" x="2576513" y="4840288"/>
          <p14:tracePt t="31536" x="2646363" y="4760913"/>
          <p14:tracePt t="31539" x="2724150" y="4691063"/>
          <p14:tracePt t="31557" x="2925763" y="4578350"/>
          <p14:tracePt t="31562" x="3048000" y="4525963"/>
          <p14:tracePt t="31570" x="3170238" y="4498975"/>
          <p14:tracePt t="31588" x="3389313" y="4481513"/>
          <p14:tracePt t="31602" x="3571875" y="4481513"/>
          <p14:tracePt t="31618" x="3756025" y="4481513"/>
          <p14:tracePt t="31636" x="3825875" y="4498975"/>
          <p14:tracePt t="31932" x="3851275" y="4498975"/>
          <p14:tracePt t="31941" x="4043363" y="4498975"/>
          <p14:tracePt t="31950" x="4576763" y="4498975"/>
          <p14:tracePt t="31954" x="5048250" y="4498975"/>
          <p14:tracePt t="31968" x="5449888" y="4456113"/>
          <p14:tracePt t="31970" x="5580063" y="4429125"/>
          <p14:tracePt t="31989" x="5719763" y="4394200"/>
          <p14:tracePt t="31993" x="5772150" y="4341813"/>
          <p14:tracePt t="32003" x="5859463" y="4246563"/>
          <p14:tracePt t="32018" x="6096000" y="4097338"/>
          <p14:tracePt t="32034" x="6646863" y="4052888"/>
          <p14:tracePt t="32055" x="7467600" y="3975100"/>
          <p14:tracePt t="32067" x="8428038" y="3913188"/>
          <p14:tracePt t="35957" x="8864600" y="4656138"/>
          <p14:tracePt t="35973" x="8540750" y="4586288"/>
          <p14:tracePt t="35989" x="8261350" y="4525963"/>
          <p14:tracePt t="36006" x="8113713" y="4508500"/>
          <p14:tracePt t="36024" x="8034338" y="4464050"/>
          <p14:tracePt t="36027" x="8026400" y="4456113"/>
          <p14:tracePt t="36042" x="8016875" y="4456113"/>
          <p14:tracePt t="36097" x="8008938" y="4456113"/>
          <p14:tracePt t="36173" x="7999413" y="4464050"/>
          <p14:tracePt t="36181" x="7981950" y="4491038"/>
          <p14:tracePt t="36187" x="7981950" y="4516438"/>
          <p14:tracePt t="36210" x="7974013" y="4578350"/>
          <p14:tracePt t="36223" x="7974013" y="4595813"/>
          <p14:tracePt t="36226" x="7974013" y="4621213"/>
          <p14:tracePt t="36242" x="7974013" y="4630738"/>
          <p14:tracePt t="36260" x="7964488" y="4638675"/>
          <p14:tracePt t="36274" x="7964488" y="4648200"/>
          <p14:tracePt t="36291" x="7956550" y="4648200"/>
          <p14:tracePt t="36308" x="7947025" y="4648200"/>
          <p14:tracePt t="36324" x="7939088" y="4648200"/>
          <p14:tracePt t="36342" x="7912100" y="4648200"/>
          <p14:tracePt t="36355" x="7894638" y="4648200"/>
          <p14:tracePt t="36371" x="7886700" y="4648200"/>
          <p14:tracePt t="36374" x="7877175" y="4648200"/>
          <p14:tracePt t="36394" x="7869238" y="4648200"/>
          <p14:tracePt t="36405" x="7851775" y="4648200"/>
          <p14:tracePt t="36427" x="7842250" y="4648200"/>
          <p14:tracePt t="36437" x="7824788" y="4648200"/>
          <p14:tracePt t="36453" x="7816850" y="4648200"/>
          <p14:tracePt t="36472" x="7799388" y="4648200"/>
          <p14:tracePt t="36474" x="7789863" y="4656138"/>
          <p14:tracePt t="36488" x="7781925" y="4656138"/>
          <p14:tracePt t="36491" x="7772400" y="4665663"/>
          <p14:tracePt t="36515" x="7764463" y="4665663"/>
          <p14:tracePt t="36555" x="7764463" y="4673600"/>
          <p14:tracePt t="36572" x="7754938" y="4691063"/>
          <p14:tracePt t="36588" x="7747000" y="4691063"/>
          <p14:tracePt t="36606" x="7747000" y="4700588"/>
          <p14:tracePt t="36857" x="7720013" y="4700588"/>
          <p14:tracePt t="36866" x="7712075" y="4700588"/>
          <p14:tracePt t="36874" x="7702550" y="4700588"/>
          <p14:tracePt t="36887" x="7677150" y="4700588"/>
          <p14:tracePt t="36890" x="7659688" y="4700588"/>
          <p14:tracePt t="36906" x="7632700" y="4700588"/>
          <p14:tracePt t="36909" x="7589838" y="4700588"/>
          <p14:tracePt t="36920" x="7545388" y="4700588"/>
          <p14:tracePt t="36922" x="7458075" y="4700588"/>
          <p14:tracePt t="36940" x="7248525" y="4700588"/>
          <p14:tracePt t="36957" x="6961188" y="4700588"/>
          <p14:tracePt t="36969" x="6654800" y="4700588"/>
          <p14:tracePt t="36978" x="6507163" y="4648200"/>
          <p14:tracePt t="36988" x="6350000" y="4595813"/>
          <p14:tracePt t="37005" x="6078538" y="4498975"/>
          <p14:tracePt t="37020" x="5886450" y="4403725"/>
          <p14:tracePt t="37040" x="5789613" y="4359275"/>
          <p14:tracePt t="37041" x="5772150" y="4351338"/>
          <p14:tracePt t="39324" x="5807075" y="4351338"/>
          <p14:tracePt t="39330" x="5851525" y="4351338"/>
          <p14:tracePt t="39347" x="5886450" y="4351338"/>
          <p14:tracePt t="39739" x="5868988" y="4333875"/>
          <p14:tracePt t="39745" x="5851525" y="4333875"/>
          <p14:tracePt t="39764" x="5754688" y="4333875"/>
          <p14:tracePt t="39779" x="5589588" y="4333875"/>
          <p14:tracePt t="39786" x="5475288" y="4351338"/>
          <p14:tracePt t="39796" x="5318125" y="4411663"/>
          <p14:tracePt t="39813" x="5048250" y="4551363"/>
          <p14:tracePt t="39828" x="4751388" y="4735513"/>
          <p14:tracePt t="39846" x="4479925" y="4927600"/>
          <p14:tracePt t="39862" x="4287838" y="5092700"/>
          <p14:tracePt t="39879" x="4217988" y="5189538"/>
          <p14:tracePt t="39882" x="4192588" y="5241925"/>
          <p14:tracePt t="39895" x="4192588" y="5276850"/>
          <p14:tracePt t="39897" x="4183063" y="5311775"/>
          <p14:tracePt t="39915" x="4183063" y="5346700"/>
          <p14:tracePt t="39928" x="4183063" y="5364163"/>
          <p14:tracePt t="39931" x="4183063" y="5372100"/>
          <p14:tracePt t="39995" x="4165600" y="5364163"/>
          <p14:tracePt t="40003" x="4105275" y="5294313"/>
          <p14:tracePt t="40011" x="3913188" y="5145088"/>
          <p14:tracePt t="40028" x="2933700" y="4700588"/>
          <p14:tracePt t="40049" x="1860550" y="4473575"/>
          <p14:tracePt t="40052" x="1406525" y="4429125"/>
          <p14:tracePt t="40059" x="1047750" y="4429125"/>
          <p14:tracePt t="40079" x="576263" y="4464050"/>
          <p14:tracePt t="40082" x="306388" y="4568825"/>
          <p14:tracePt t="40308" x="34925" y="4979988"/>
          <p14:tracePt t="40314" x="44450" y="4979988"/>
          <p14:tracePt t="40327" x="69850" y="4979988"/>
          <p14:tracePt t="40348" x="174625" y="4979988"/>
          <p14:tracePt t="40361" x="279400" y="4962525"/>
          <p14:tracePt t="40365" x="401638" y="4962525"/>
          <p14:tracePt t="40377" x="681038" y="4953000"/>
          <p14:tracePt t="40394" x="760413" y="4945063"/>
          <p14:tracePt t="40401" x="847725" y="4918075"/>
          <p14:tracePt t="40403" x="935038" y="4883150"/>
          <p14:tracePt t="40411" x="995363" y="4883150"/>
          <p14:tracePt t="40434" x="1092200" y="4848225"/>
          <p14:tracePt t="40445" x="1100138" y="4840288"/>
          <p14:tracePt t="40466" x="1100138" y="4830763"/>
          <p14:tracePt t="40475" x="1109663" y="4822825"/>
          <p14:tracePt t="40497" x="1117600" y="4822825"/>
          <p14:tracePt t="40634" x="1127125" y="4822825"/>
          <p14:tracePt t="40643" x="1152525" y="4822825"/>
          <p14:tracePt t="40651" x="1179513" y="4822825"/>
          <p14:tracePt t="40663" x="1204913" y="4822825"/>
          <p14:tracePt t="40666" x="1239838" y="4822825"/>
          <p14:tracePt t="40675" x="1257300" y="4813300"/>
          <p14:tracePt t="40694" x="1336675" y="4813300"/>
          <p14:tracePt t="40710" x="1466850" y="4813300"/>
          <p14:tracePt t="40713" x="1563688" y="4840288"/>
          <p14:tracePt t="40726" x="1651000" y="4875213"/>
          <p14:tracePt t="40744" x="1825625" y="4979988"/>
          <p14:tracePt t="40746" x="1878013" y="5014913"/>
          <p14:tracePt t="40758" x="1947863" y="5057775"/>
          <p14:tracePt t="40775" x="2035175" y="5119688"/>
          <p14:tracePt t="40793" x="2192338" y="5232400"/>
          <p14:tracePt t="40810" x="2287588" y="5294313"/>
          <p14:tracePt t="40828" x="2332038" y="5329238"/>
          <p14:tracePt t="40923" x="2339975" y="5337175"/>
          <p14:tracePt t="40940" x="2339975" y="5346700"/>
          <p14:tracePt t="40948" x="2339975" y="5354638"/>
          <p14:tracePt t="40986" x="2332038" y="5381625"/>
          <p14:tracePt t="41003" x="2322513" y="5381625"/>
          <p14:tracePt t="41009" x="2314575" y="5381625"/>
          <p14:tracePt t="41028" x="2262188" y="5399088"/>
          <p14:tracePt t="41043" x="2217738" y="5424488"/>
          <p14:tracePt t="41066" x="2112963" y="5468938"/>
          <p14:tracePt t="41076" x="2105025" y="5476875"/>
          <p14:tracePt t="41091" x="2043113" y="5486400"/>
          <p14:tracePt t="41108" x="2017713" y="5486400"/>
          <p14:tracePt t="41125" x="1982788" y="5486400"/>
          <p14:tracePt t="41142" x="1965325" y="5495925"/>
          <p14:tracePt t="41289" x="1955800" y="5495925"/>
          <p14:tracePt t="41298" x="1947863" y="5476875"/>
          <p14:tracePt t="41325" x="1947863" y="5468938"/>
          <p14:tracePt t="41329" x="1947863" y="5451475"/>
          <p14:tracePt t="41346" x="1947863" y="5441950"/>
          <p14:tracePt t="41358" x="1938338" y="5434013"/>
          <p14:tracePt t="41379" x="1920875" y="5364163"/>
          <p14:tracePt t="41390" x="1903413" y="5329238"/>
          <p14:tracePt t="41411" x="1895475" y="5276850"/>
          <p14:tracePt t="41427" x="1895475" y="5241925"/>
          <p14:tracePt t="41444" x="1895475" y="5214938"/>
          <p14:tracePt t="41458" x="1895475" y="5189538"/>
          <p14:tracePt t="41476" x="1895475" y="5172075"/>
          <p14:tracePt t="41493" x="1895475" y="5162550"/>
          <p14:tracePt t="45762" x="1895475" y="5154613"/>
          <p14:tracePt t="45772" x="1903413" y="5154613"/>
          <p14:tracePt t="45782" x="1938338" y="5154613"/>
          <p14:tracePt t="45797" x="2122488" y="5224463"/>
          <p14:tracePt t="45814" x="2279650" y="5294313"/>
          <p14:tracePt t="45829" x="2339975" y="5319713"/>
          <p14:tracePt t="45845" x="2349500" y="5319713"/>
          <p14:tracePt t="45891" x="2357438" y="5329238"/>
          <p14:tracePt t="45899" x="2366963" y="5329238"/>
          <p14:tracePt t="45913" x="2409825" y="5337175"/>
          <p14:tracePt t="45928" x="2444750" y="5354638"/>
          <p14:tracePt t="46043" x="2444750" y="5346700"/>
          <p14:tracePt t="46226" x="2462213" y="5337175"/>
          <p14:tracePt t="46234" x="2479675" y="5329238"/>
          <p14:tracePt t="46244" x="2479675" y="5319713"/>
          <p14:tracePt t="46263" x="2489200" y="5294313"/>
          <p14:tracePt t="46277" x="2489200" y="5284788"/>
          <p14:tracePt t="46294" x="2506663" y="5267325"/>
          <p14:tracePt t="46310" x="2514600" y="5249863"/>
          <p14:tracePt t="46658" x="2524125" y="5249863"/>
          <p14:tracePt t="46682" x="2532063" y="5249863"/>
          <p14:tracePt t="46702" x="2549525" y="5249863"/>
          <p14:tracePt t="46708" x="2601913" y="5232400"/>
          <p14:tracePt t="46727" x="2698750" y="5127625"/>
          <p14:tracePt t="46730" x="2716213" y="5102225"/>
          <p14:tracePt t="46743" x="2759075" y="5075238"/>
          <p14:tracePt t="46762" x="2978150" y="4979988"/>
          <p14:tracePt t="46775" x="3109913" y="4927600"/>
          <p14:tracePt t="46792" x="3581400" y="4787900"/>
          <p14:tracePt t="46796" x="3781425" y="4743450"/>
          <p14:tracePt t="46810" x="4235450" y="4603750"/>
          <p14:tracePt t="46828" x="4664075" y="4446588"/>
          <p14:tracePt t="46849" x="5265738" y="4211638"/>
          <p14:tracePt t="46860" x="5422900" y="4141788"/>
          <p14:tracePt t="46876" x="5597525" y="4052888"/>
          <p14:tracePt t="46895" x="5632450" y="4035425"/>
          <p14:tracePt t="46901" x="5659438" y="4035425"/>
          <p14:tracePt t="47819" x="5659438" y="4027488"/>
          <p14:tracePt t="47907" x="5659438" y="4017963"/>
          <p14:tracePt t="47914" x="5676900" y="3992563"/>
          <p14:tracePt t="47924" x="5746750" y="3965575"/>
          <p14:tracePt t="47939" x="6148388" y="3773488"/>
          <p14:tracePt t="47955" x="7240588" y="3433763"/>
          <p14:tracePt t="47973" x="8645525" y="311943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Hashcat Attempt 2: Password Cracked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Reran Hashcat with the improved wordlist.</a:t>
            </a:r>
          </a:p>
          <a:p>
            <a:pPr>
              <a:defRPr sz="2000"/>
            </a:pPr>
            <a:r>
              <a:t>This time Hashcat reported Status: Cracked and recovered 1/1 digests.</a:t>
            </a:r>
          </a:p>
          <a:p>
            <a:pPr>
              <a:defRPr sz="2000"/>
            </a:pPr>
            <a:r>
              <a:t>Recovered candidate: Cybersecurity‑Capstone_2.4GHz → 3k0xmzxpmi (lab passphrase).</a:t>
            </a:r>
          </a:p>
        </p:txBody>
      </p:sp>
      <p:pic>
        <p:nvPicPr>
          <p:cNvPr id="4" name="Picture 3" descr="Screenshot 2025-11-25 21143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429000"/>
            <a:ext cx="4114800" cy="2464772"/>
          </a:xfrm>
          <a:prstGeom prst="rect">
            <a:avLst/>
          </a:prstGeom>
        </p:spPr>
      </p:pic>
      <p:pic>
        <p:nvPicPr>
          <p:cNvPr id="6" name="Picture 5" descr="Screenshot 2025-11-25 211646.png">
            <a:extLst>
              <a:ext uri="{FF2B5EF4-FFF2-40B4-BE49-F238E27FC236}">
                <a16:creationId xmlns:a16="http://schemas.microsoft.com/office/drawing/2014/main" id="{AF268C3A-E4A2-272F-E98C-113E205E4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678" y="2702340"/>
            <a:ext cx="3945194" cy="415566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84232A1-54E7-0A4E-C6D4-E37C4FEBE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88"/>
    </mc:Choice>
    <mc:Fallback>
      <p:transition spd="slow" advTm="37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9" x="7632700" y="6673850"/>
          <p14:tracePt t="578" x="7737475" y="6543675"/>
          <p14:tracePt t="602" x="8034338" y="6229350"/>
          <p14:tracePt t="618" x="8174038" y="6124575"/>
          <p14:tracePt t="630" x="8235950" y="6062663"/>
          <p14:tracePt t="634" x="8305800" y="6019800"/>
          <p14:tracePt t="648" x="8393113" y="5957888"/>
          <p14:tracePt t="665" x="8470900" y="5905500"/>
          <p14:tracePt t="679" x="8497888" y="5880100"/>
          <p14:tracePt t="697" x="8505825" y="5870575"/>
          <p14:tracePt t="713" x="8515350" y="5870575"/>
          <p14:tracePt t="731" x="8515350" y="5862638"/>
          <p14:tracePt t="786" x="8515350" y="5853113"/>
          <p14:tracePt t="828" x="8523288" y="5835650"/>
          <p14:tracePt t="881" x="8523288" y="5827713"/>
          <p14:tracePt t="906" x="8523288" y="5818188"/>
          <p14:tracePt t="914" x="8523288" y="5810250"/>
          <p14:tracePt t="936" x="8523288" y="5783263"/>
          <p14:tracePt t="940" x="8532813" y="5757863"/>
          <p14:tracePt t="945" x="8540750" y="5740400"/>
          <p14:tracePt t="967" x="8575675" y="5653088"/>
          <p14:tracePt t="981" x="8602663" y="5618163"/>
          <p14:tracePt t="984" x="8620125" y="5600700"/>
          <p14:tracePt t="1001" x="8655050" y="5538788"/>
          <p14:tracePt t="1013" x="8655050" y="5513388"/>
          <p14:tracePt t="1015" x="8662988" y="5495925"/>
          <p14:tracePt t="1034" x="8689975" y="5441950"/>
          <p14:tracePt t="1050" x="8707438" y="5407025"/>
          <p14:tracePt t="1063" x="8724900" y="5372100"/>
          <p14:tracePt t="1080" x="8732838" y="5364163"/>
          <p14:tracePt t="1098" x="8732838" y="5346700"/>
          <p14:tracePt t="11096" x="8750300" y="5337175"/>
          <p14:tracePt t="11103" x="8767763" y="5329238"/>
          <p14:tracePt t="11123" x="8829675" y="5311775"/>
          <p14:tracePt t="11136" x="8882063" y="5284788"/>
          <p14:tracePt t="11151" x="8907463" y="5267325"/>
          <p14:tracePt t="11155" x="8916988" y="5259388"/>
          <p14:tracePt t="11167" x="8942388" y="5259388"/>
          <p14:tracePt t="11184" x="9021763" y="5241925"/>
          <p14:tracePt t="11187" x="9074150" y="5214938"/>
          <p14:tracePt t="11577" x="8348663" y="4857750"/>
          <p14:tracePt t="11584" x="7947025" y="4778375"/>
          <p14:tracePt t="11601" x="7537450" y="4718050"/>
          <p14:tracePt t="11607" x="7405688" y="4673600"/>
          <p14:tracePt t="11621" x="7213600" y="4630738"/>
          <p14:tracePt t="11632" x="6357938" y="4394200"/>
          <p14:tracePt t="11651" x="5143500" y="3992563"/>
          <p14:tracePt t="11672" x="3441700" y="3563938"/>
          <p14:tracePt t="11684" x="3074988" y="3433763"/>
          <p14:tracePt t="11687" x="2820988" y="3311525"/>
          <p14:tracePt t="11701" x="2689225" y="3249613"/>
          <p14:tracePt t="11704" x="2619375" y="3197225"/>
          <p14:tracePt t="11720" x="2601913" y="3171825"/>
          <p14:tracePt t="11738" x="2601913" y="3162300"/>
          <p14:tracePt t="11751" x="2619375" y="3136900"/>
          <p14:tracePt t="11767" x="2820988" y="3136900"/>
          <p14:tracePt t="11785" x="3127375" y="3214688"/>
          <p14:tracePt t="11802" x="3354388" y="3328988"/>
          <p14:tracePt t="11819" x="3432175" y="3354388"/>
          <p14:tracePt t="11833" x="3467100" y="3371850"/>
          <p14:tracePt t="11848" x="3484563" y="3398838"/>
          <p14:tracePt t="11872" x="3484563" y="3424238"/>
          <p14:tracePt t="11889" x="3484563" y="3433763"/>
          <p14:tracePt t="11901" x="3484563" y="3459163"/>
          <p14:tracePt t="11904" x="3484563" y="3476625"/>
          <p14:tracePt t="11918" x="3484563" y="3494088"/>
          <p14:tracePt t="11923" x="3484563" y="3521075"/>
          <p14:tracePt t="11929" x="3484563" y="3546475"/>
          <p14:tracePt t="11938" x="3484563" y="3573463"/>
          <p14:tracePt t="11953" x="3502025" y="3765550"/>
          <p14:tracePt t="11969" x="3641725" y="4097338"/>
          <p14:tracePt t="11985" x="3833813" y="4464050"/>
          <p14:tracePt t="12002" x="4087813" y="4830763"/>
          <p14:tracePt t="12018" x="4322763" y="4987925"/>
          <p14:tracePt t="12033" x="4506913" y="5014913"/>
          <p14:tracePt t="12050" x="4629150" y="5014913"/>
          <p14:tracePt t="12067" x="4768850" y="4900613"/>
          <p14:tracePt t="12082" x="4891088" y="4725988"/>
          <p14:tracePt t="12101" x="4933950" y="4560888"/>
          <p14:tracePt t="12104" x="4943475" y="4473575"/>
          <p14:tracePt t="12117" x="4951413" y="4386263"/>
          <p14:tracePt t="12119" x="4978400" y="4333875"/>
          <p14:tracePt t="12133" x="4978400" y="4298950"/>
          <p14:tracePt t="12150" x="4978400" y="4281488"/>
          <p14:tracePt t="12179" x="4986338" y="4281488"/>
          <p14:tracePt t="12185" x="5013325" y="4306888"/>
          <p14:tracePt t="12200" x="5153025" y="4638675"/>
          <p14:tracePt t="12219" x="5380038" y="5172075"/>
          <p14:tracePt t="12233" x="5484813" y="5399088"/>
          <p14:tracePt t="12249" x="5519738" y="5441950"/>
          <p14:tracePt t="12254" x="5545138" y="5451475"/>
          <p14:tracePt t="12266" x="5554663" y="5459413"/>
          <p14:tracePt t="12281" x="5614988" y="5476875"/>
          <p14:tracePt t="12299" x="5659438" y="5476875"/>
          <p14:tracePt t="12315" x="5667375" y="5476875"/>
          <p14:tracePt t="12319" x="5684838" y="5476875"/>
          <p14:tracePt t="12338" x="5702300" y="5451475"/>
          <p14:tracePt t="12349" x="5702300" y="5424488"/>
          <p14:tracePt t="12355" x="5702300" y="5407025"/>
          <p14:tracePt t="12359" x="5702300" y="5389563"/>
          <p14:tracePt t="12370" x="5702300" y="5372100"/>
          <p14:tracePt t="12422" x="5719763" y="5372100"/>
          <p14:tracePt t="12429" x="5746750" y="5407025"/>
          <p14:tracePt t="12437" x="5754688" y="5434013"/>
          <p14:tracePt t="12449" x="5781675" y="5468938"/>
          <p14:tracePt t="12467" x="5807075" y="5486400"/>
          <p14:tracePt t="12471" x="5816600" y="5486400"/>
          <p14:tracePt t="12483" x="5824538" y="5486400"/>
          <p14:tracePt t="12502" x="5842000" y="5495925"/>
          <p14:tracePt t="12537" x="5851525" y="5495925"/>
          <p14:tracePt t="12544" x="5859463" y="5495925"/>
          <p14:tracePt t="12552" x="5876925" y="5495925"/>
          <p14:tracePt t="12566" x="5911850" y="5495925"/>
          <p14:tracePt t="12569" x="5964238" y="5495925"/>
          <p14:tracePt t="12581" x="6043613" y="5495925"/>
          <p14:tracePt t="12583" x="6130925" y="5486400"/>
          <p14:tracePt t="12601" x="6323013" y="5354638"/>
          <p14:tracePt t="12617" x="6375400" y="5172075"/>
          <p14:tracePt t="12632" x="6375400" y="5032375"/>
          <p14:tracePt t="12648" x="6357938" y="4970463"/>
          <p14:tracePt t="12655" x="6350000" y="4970463"/>
          <p14:tracePt t="12666" x="6350000" y="4962525"/>
          <p14:tracePt t="12683" x="6323013" y="4935538"/>
          <p14:tracePt t="12700" x="6297613" y="4935538"/>
          <p14:tracePt t="12703" x="6270625" y="4935538"/>
          <p14:tracePt t="12713" x="6262688" y="4935538"/>
          <p14:tracePt t="12730" x="6235700" y="4935538"/>
          <p14:tracePt t="12747" x="6227763" y="4962525"/>
          <p14:tracePt t="12763" x="6210300" y="5049838"/>
          <p14:tracePt t="12781" x="6148388" y="5154613"/>
          <p14:tracePt t="12784" x="6130925" y="5172075"/>
          <p14:tracePt t="12797" x="6122988" y="5180013"/>
          <p14:tracePt t="12840" x="6113463" y="5180013"/>
          <p14:tracePt t="12880" x="6105525" y="5180013"/>
          <p14:tracePt t="12898" x="6105525" y="5154613"/>
          <p14:tracePt t="12906" x="6096000" y="5137150"/>
          <p14:tracePt t="12913" x="6096000" y="5119688"/>
          <p14:tracePt t="12934" x="6096000" y="5102225"/>
          <p14:tracePt t="12948" x="6096000" y="5084763"/>
          <p14:tracePt t="12951" x="6096000" y="5075238"/>
          <p14:tracePt t="12970" x="6105525" y="5057775"/>
          <p14:tracePt t="12982" x="6130925" y="5040313"/>
          <p14:tracePt t="12983" x="6148388" y="5040313"/>
          <p14:tracePt t="12999" x="6227763" y="5032375"/>
          <p14:tracePt t="13013" x="6270625" y="5032375"/>
          <p14:tracePt t="13018" x="6305550" y="5032375"/>
          <p14:tracePt t="13032" x="6357938" y="5032375"/>
          <p14:tracePt t="13053" x="6419850" y="5040313"/>
          <p14:tracePt t="13062" x="6437313" y="5049838"/>
          <p14:tracePt t="13081" x="6462713" y="5057775"/>
          <p14:tracePt t="13096" x="6472238" y="5057775"/>
          <p14:tracePt t="13121" x="6472238" y="5075238"/>
          <p14:tracePt t="13129" x="6472238" y="5084763"/>
          <p14:tracePt t="13145" x="6472238" y="5137150"/>
          <p14:tracePt t="13162" x="6472238" y="5197475"/>
          <p14:tracePt t="13178" x="6472238" y="5319713"/>
          <p14:tracePt t="13196" x="6472238" y="5424488"/>
          <p14:tracePt t="13199" x="6472238" y="5468938"/>
          <p14:tracePt t="13211" x="6472238" y="5513388"/>
          <p14:tracePt t="13228" x="6524625" y="5643563"/>
          <p14:tracePt t="13248" x="6646863" y="5827713"/>
          <p14:tracePt t="13265" x="6716713" y="5915025"/>
          <p14:tracePt t="13281" x="6724650" y="5940425"/>
          <p14:tracePt t="13352" x="6724650" y="5922963"/>
          <p14:tracePt t="13359" x="6707188" y="5915025"/>
          <p14:tracePt t="13367" x="6689725" y="5915025"/>
          <p14:tracePt t="13378" x="6681788" y="5915025"/>
          <p14:tracePt t="13397" x="6654800" y="5915025"/>
          <p14:tracePt t="13400" x="6646863" y="5905500"/>
          <p14:tracePt t="13413" x="6619875" y="5905500"/>
          <p14:tracePt t="13416" x="6611938" y="5905500"/>
          <p14:tracePt t="13432" x="6602413" y="5905500"/>
          <p14:tracePt t="13554" x="6594475" y="5905500"/>
          <p14:tracePt t="13566" x="6577013" y="5897563"/>
          <p14:tracePt t="13579" x="6542088" y="5853113"/>
          <p14:tracePt t="13595" x="6384925" y="5800725"/>
          <p14:tracePt t="13611" x="6245225" y="5740400"/>
          <p14:tracePt t="13627" x="6148388" y="5730875"/>
          <p14:tracePt t="13644" x="6078538" y="5730875"/>
          <p14:tracePt t="13662" x="6026150" y="5730875"/>
          <p14:tracePt t="13667" x="6008688" y="5730875"/>
          <p14:tracePt t="13678" x="5999163" y="5730875"/>
          <p14:tracePt t="13720" x="5991225" y="5730875"/>
          <p14:tracePt t="13736" x="5999163" y="5730875"/>
          <p14:tracePt t="13745" x="6069013" y="5730875"/>
          <p14:tracePt t="13754" x="6183313" y="5730875"/>
          <p14:tracePt t="13762" x="6340475" y="5730875"/>
          <p14:tracePt t="13783" x="6794500" y="5705475"/>
          <p14:tracePt t="13798" x="6908800" y="5695950"/>
          <p14:tracePt t="13802" x="7013575" y="5678488"/>
          <p14:tracePt t="13814" x="7065963" y="5670550"/>
          <p14:tracePt t="13817" x="7091363" y="5670550"/>
          <p14:tracePt t="13865" x="7038975" y="5653088"/>
          <p14:tracePt t="13876" x="6951663" y="5643563"/>
          <p14:tracePt t="13882" x="6881813" y="5643563"/>
          <p14:tracePt t="13895" x="6716713" y="5643563"/>
          <p14:tracePt t="13913" x="6550025" y="5670550"/>
          <p14:tracePt t="13928" x="6357938" y="5713413"/>
          <p14:tracePt t="13944" x="6192838" y="5765800"/>
          <p14:tracePt t="13962" x="6008688" y="5818188"/>
          <p14:tracePt t="13983" x="5868988" y="5827713"/>
          <p14:tracePt t="13993" x="5859463" y="5827713"/>
          <p14:tracePt t="14011" x="5834063" y="5835650"/>
          <p14:tracePt t="14032" x="5816600" y="5835650"/>
          <p14:tracePt t="14074" x="5816600" y="5845175"/>
          <p14:tracePt t="14122" x="5816600" y="5853113"/>
          <p14:tracePt t="14138" x="5816600" y="5862638"/>
          <p14:tracePt t="14145" x="5816600" y="5880100"/>
          <p14:tracePt t="14170" x="5816600" y="5888038"/>
          <p14:tracePt t="14179" x="5816600" y="5897563"/>
          <p14:tracePt t="14183" x="5816600" y="5915025"/>
          <p14:tracePt t="14194" x="5816600" y="5932488"/>
          <p14:tracePt t="14216" x="5842000" y="6002338"/>
          <p14:tracePt t="14232" x="5859463" y="6019800"/>
          <p14:tracePt t="14250" x="5921375" y="6045200"/>
          <p14:tracePt t="14255" x="5938838" y="6045200"/>
          <p14:tracePt t="14263" x="5964238" y="6045200"/>
          <p14:tracePt t="14280" x="5999163" y="6045200"/>
          <p14:tracePt t="14297" x="6026150" y="6045200"/>
          <p14:tracePt t="14317" x="6061075" y="6045200"/>
          <p14:tracePt t="14328" x="6069013" y="6037263"/>
          <p14:tracePt t="14343" x="6096000" y="6037263"/>
          <p14:tracePt t="14362" x="6122988" y="6037263"/>
          <p14:tracePt t="14376" x="6130925" y="6037263"/>
          <p14:tracePt t="14394" x="6165850" y="6037263"/>
          <p14:tracePt t="14400" x="6175375" y="6027738"/>
          <p14:tracePt t="14408" x="6200775" y="6027738"/>
          <p14:tracePt t="14429" x="6235700" y="6027738"/>
          <p14:tracePt t="14433" x="6253163" y="6019800"/>
          <p14:tracePt t="14449" x="6262688" y="6010275"/>
          <p14:tracePt t="14745" x="6262688" y="6002338"/>
          <p14:tracePt t="14770" x="6270625" y="6002338"/>
          <p14:tracePt t="14795" x="6280150" y="6002338"/>
          <p14:tracePt t="14939" x="6305550" y="6002338"/>
          <p14:tracePt t="15033" x="6315075" y="5992813"/>
          <p14:tracePt t="15266" x="6315075" y="5984875"/>
          <p14:tracePt t="15298" x="6315075" y="5975350"/>
          <p14:tracePt t="15314" x="6323013" y="5967413"/>
          <p14:tracePt t="15329" x="6323013" y="5949950"/>
          <p14:tracePt t="15346" x="6332538" y="5932488"/>
          <p14:tracePt t="15361" x="6340475" y="5932488"/>
          <p14:tracePt t="15370" x="6350000" y="5915025"/>
          <p14:tracePt t="15376" x="6350000" y="5905500"/>
          <p14:tracePt t="15392" x="6350000" y="5897563"/>
          <p14:tracePt t="15399" x="6350000" y="5888038"/>
          <p14:tracePt t="15505" x="6340475" y="5888038"/>
          <p14:tracePt t="17759" x="6297613" y="5870575"/>
          <p14:tracePt t="17767" x="6262688" y="5845175"/>
          <p14:tracePt t="17777" x="6210300" y="5818188"/>
          <p14:tracePt t="17784" x="6157913" y="5800725"/>
          <p14:tracePt t="17801" x="6130925" y="5792788"/>
          <p14:tracePt t="17816" x="6122988" y="5775325"/>
          <p14:tracePt t="17832" x="6096000" y="5765800"/>
          <p14:tracePt t="17865" x="6086475" y="5765800"/>
          <p14:tracePt t="17988" x="6078538" y="5757863"/>
          <p14:tracePt t="18087" x="6086475" y="5748338"/>
          <p14:tracePt t="18425" x="6086475" y="5740400"/>
          <p14:tracePt t="18433" x="6096000" y="5730875"/>
          <p14:tracePt t="18441" x="6113463" y="5730875"/>
          <p14:tracePt t="18450" x="6122988" y="5713413"/>
          <p14:tracePt t="18465" x="6183313" y="5695950"/>
          <p14:tracePt t="18482" x="6227763" y="5670550"/>
          <p14:tracePt t="18501" x="6288088" y="5653088"/>
          <p14:tracePt t="18516" x="6350000" y="5635625"/>
          <p14:tracePt t="18520" x="6402388" y="5608638"/>
          <p14:tracePt t="18536" x="6497638" y="5591175"/>
          <p14:tracePt t="18553" x="6637338" y="5565775"/>
          <p14:tracePt t="18564" x="6742113" y="5530850"/>
          <p14:tracePt t="18567" x="6846888" y="5476875"/>
          <p14:tracePt t="18584" x="7021513" y="5407025"/>
          <p14:tracePt t="18601" x="7161213" y="5311775"/>
          <p14:tracePt t="18613" x="7188200" y="5284788"/>
          <p14:tracePt t="18630" x="7283450" y="5207000"/>
          <p14:tracePt t="18648" x="7353300" y="5127625"/>
          <p14:tracePt t="18663" x="7362825" y="5119688"/>
          <p14:tracePt t="18666" x="7380288" y="5084763"/>
          <p14:tracePt t="18682" x="7397750" y="5075238"/>
          <p14:tracePt t="18696" x="7397750" y="5067300"/>
          <p14:tracePt t="18715" x="7405688" y="5057775"/>
          <p14:tracePt t="19015" x="7415213" y="5057775"/>
          <p14:tracePt t="19023" x="7423150" y="5057775"/>
          <p14:tracePt t="19031" x="7432675" y="5057775"/>
          <p14:tracePt t="19049" x="7450138" y="5057775"/>
          <p14:tracePt t="19063" x="7467600" y="5057775"/>
          <p14:tracePt t="19083" x="7475538" y="5057775"/>
          <p14:tracePt t="19115" x="7485063" y="5057775"/>
          <p14:tracePt t="19123" x="7502525" y="5057775"/>
          <p14:tracePt t="19128" x="7519988" y="5057775"/>
          <p14:tracePt t="19148" x="7589838" y="5057775"/>
          <p14:tracePt t="19154" x="7642225" y="5057775"/>
          <p14:tracePt t="19162" x="7685088" y="5057775"/>
          <p14:tracePt t="19179" x="7834313" y="5057775"/>
          <p14:tracePt t="19198" x="8069263" y="5057775"/>
          <p14:tracePt t="19202" x="8183563" y="5057775"/>
          <p14:tracePt t="19211" x="8288338" y="5057775"/>
          <p14:tracePt t="19231" x="8575675" y="5057775"/>
          <p14:tracePt t="19247" x="8724900" y="5057775"/>
          <p14:tracePt t="19262" x="8767763" y="5075238"/>
          <p14:tracePt t="19265" x="8794750" y="5075238"/>
          <p14:tracePt t="19283" x="8837613" y="5084763"/>
          <p14:tracePt t="19297" x="8864600" y="5102225"/>
          <p14:tracePt t="19313" x="8890000" y="5137150"/>
          <p14:tracePt t="19330" x="8899525" y="5137150"/>
          <p14:tracePt t="19349" x="8899525" y="5154613"/>
          <p14:tracePt t="19361" x="8899525" y="5162550"/>
          <p14:tracePt t="19380" x="8899525" y="5197475"/>
          <p14:tracePt t="19397" x="8899525" y="5249863"/>
          <p14:tracePt t="19399" x="8899525" y="5267325"/>
          <p14:tracePt t="19414" x="8899525" y="5302250"/>
          <p14:tracePt t="19417" x="8899525" y="5346700"/>
          <p14:tracePt t="19431" x="8899525" y="5416550"/>
          <p14:tracePt t="19449" x="8847138" y="5530850"/>
          <p14:tracePt t="19464" x="8812213" y="5600700"/>
          <p14:tracePt t="19479" x="8785225" y="5626100"/>
          <p14:tracePt t="19495" x="8759825" y="5661025"/>
          <p14:tracePt t="19513" x="8742363" y="5678488"/>
          <p14:tracePt t="19528" x="8689975" y="5722938"/>
          <p14:tracePt t="19544" x="8637588" y="5757863"/>
          <p14:tracePt t="19561" x="8602663" y="5775325"/>
          <p14:tracePt t="19577" x="8558213" y="5800725"/>
          <p14:tracePt t="19595" x="8453438" y="5845175"/>
          <p14:tracePt t="19610" x="8296275" y="5888038"/>
          <p14:tracePt t="19628" x="8131175" y="5940425"/>
          <p14:tracePt t="19645" x="7974013" y="5984875"/>
          <p14:tracePt t="19647" x="7912100" y="6010275"/>
          <p14:tracePt t="19662" x="7807325" y="6027738"/>
          <p14:tracePt t="19664" x="7702550" y="6054725"/>
          <p14:tracePt t="19679" x="7527925" y="6072188"/>
          <p14:tracePt t="19697" x="7380288" y="6089650"/>
          <p14:tracePt t="19711" x="7335838" y="6089650"/>
          <p14:tracePt t="19714" x="7283450" y="6089650"/>
          <p14:tracePt t="19730" x="7196138" y="6107113"/>
          <p14:tracePt t="19745" x="7135813" y="6107113"/>
          <p14:tracePt t="19748" x="7073900" y="6107113"/>
          <p14:tracePt t="19762" x="6943725" y="6107113"/>
          <p14:tracePt t="19784" x="6777038" y="6107113"/>
          <p14:tracePt t="19788" x="6707188" y="6107113"/>
          <p14:tracePt t="19794" x="6619875" y="6107113"/>
          <p14:tracePt t="19813" x="6524625" y="6115050"/>
          <p14:tracePt t="19815" x="6507163" y="6124575"/>
          <p14:tracePt t="19829" x="6472238" y="6132513"/>
          <p14:tracePt t="19832" x="6454775" y="6149975"/>
          <p14:tracePt t="19848" x="6437313" y="6159500"/>
          <p14:tracePt t="19865" x="6427788" y="6167438"/>
          <p14:tracePt t="19884" x="6419850" y="6184900"/>
          <p14:tracePt t="19893" x="6419850" y="6219825"/>
          <p14:tracePt t="19913" x="6419850" y="6299200"/>
          <p14:tracePt t="19929" x="6419850" y="6342063"/>
          <p14:tracePt t="19945" x="6392863" y="6394450"/>
          <p14:tracePt t="19962" x="6384925" y="6456363"/>
          <p14:tracePt t="19977" x="6375400" y="6508750"/>
          <p14:tracePt t="19994" x="6375400" y="6534150"/>
          <p14:tracePt t="20012" x="6367463" y="6543675"/>
          <p14:tracePt t="20040" x="6367463" y="6561138"/>
          <p14:tracePt t="20048" x="6367463" y="6569075"/>
          <p14:tracePt t="20128" x="6367463" y="6578600"/>
          <p14:tracePt t="20136" x="6367463" y="6586538"/>
          <p14:tracePt t="20154" x="6384925" y="6586538"/>
          <p14:tracePt t="20164" x="6392863" y="6586538"/>
          <p14:tracePt t="20180" x="6419850" y="6586538"/>
          <p14:tracePt t="20192" x="6427788" y="6586538"/>
          <p14:tracePt t="20210" x="6462713" y="6569075"/>
          <p14:tracePt t="20217" x="6472238" y="6561138"/>
          <p14:tracePt t="20226" x="6480175" y="6543675"/>
          <p14:tracePt t="20244" x="6497638" y="6516688"/>
          <p14:tracePt t="20247" x="6507163" y="6508750"/>
          <p14:tracePt t="20260" x="6515100" y="6491288"/>
          <p14:tracePt t="20280" x="6567488" y="6481763"/>
          <p14:tracePt t="20292" x="6584950" y="6481763"/>
          <p14:tracePt t="20311" x="6611938" y="6481763"/>
          <p14:tracePt t="20337" x="6629400" y="6481763"/>
          <p14:tracePt t="20344" x="6637338" y="6481763"/>
          <p14:tracePt t="20361" x="6664325" y="6481763"/>
          <p14:tracePt t="20376" x="6681788" y="6481763"/>
          <p14:tracePt t="20392" x="6759575" y="6481763"/>
          <p14:tracePt t="20408" x="6969125" y="6481763"/>
          <p14:tracePt t="20426" x="7223125" y="6438900"/>
          <p14:tracePt t="20442" x="7405688" y="6376988"/>
          <p14:tracePt t="20459" x="7502525" y="6342063"/>
          <p14:tracePt t="20476" x="7580313" y="6334125"/>
          <p14:tracePt t="20479" x="7632700" y="6316663"/>
          <p14:tracePt t="20528" x="7632700" y="6299200"/>
          <p14:tracePt t="20535" x="7615238" y="6289675"/>
          <p14:tracePt t="20543" x="7589838" y="6289675"/>
          <p14:tracePt t="20563" x="7527925" y="6281738"/>
          <p14:tracePt t="20578" x="7475538" y="6281738"/>
          <p14:tracePt t="20596" x="7397750" y="6281738"/>
          <p14:tracePt t="20611" x="7345363" y="6281738"/>
          <p14:tracePt t="20629" x="7335838" y="6289675"/>
          <p14:tracePt t="20631" x="7327900" y="6299200"/>
          <p14:tracePt t="20648" x="7318375" y="6299200"/>
          <p14:tracePt t="20721" x="7327900" y="6299200"/>
          <p14:tracePt t="20727" x="7335838" y="6307138"/>
          <p14:tracePt t="20742" x="7345363" y="6307138"/>
          <p14:tracePt t="20748" x="7362825" y="6324600"/>
          <p14:tracePt t="20816" x="7362825" y="6334125"/>
          <p14:tracePt t="20826" x="7345363" y="6359525"/>
          <p14:tracePt t="20832" x="7335838" y="6369050"/>
          <p14:tracePt t="20843" x="7318375" y="6376988"/>
          <p14:tracePt t="20848" x="7310438" y="6394450"/>
          <p14:tracePt t="20864" x="7310438" y="6403975"/>
          <p14:tracePt t="20945" x="7310438" y="6411913"/>
          <p14:tracePt t="20959" x="7327900" y="6429375"/>
          <p14:tracePt t="20971" x="7335838" y="6429375"/>
          <p14:tracePt t="21049" x="7310438" y="6429375"/>
          <p14:tracePt t="21058" x="7275513" y="6429375"/>
          <p14:tracePt t="21066" x="7248525" y="6429375"/>
          <p14:tracePt t="21075" x="7231063" y="6438900"/>
          <p14:tracePt t="21096" x="7161213" y="6473825"/>
          <p14:tracePt t="21108" x="7153275" y="6473825"/>
          <p14:tracePt t="21112" x="7143750" y="6481763"/>
          <p14:tracePt t="21194" x="7153275" y="6481763"/>
          <p14:tracePt t="21203" x="7170738" y="6473825"/>
          <p14:tracePt t="21212" x="7205663" y="6438900"/>
          <p14:tracePt t="21228" x="7240588" y="6421438"/>
          <p14:tracePt t="21240" x="7248525" y="6411913"/>
          <p14:tracePt t="21328" x="7240588" y="6411913"/>
          <p14:tracePt t="21402" x="7248525" y="6411913"/>
          <p14:tracePt t="21408" x="7292975" y="6429375"/>
          <p14:tracePt t="21424" x="7362825" y="6446838"/>
          <p14:tracePt t="21441" x="7423150" y="6456363"/>
          <p14:tracePt t="21458" x="7450138" y="6456363"/>
          <p14:tracePt t="21515" x="7440613" y="6456363"/>
          <p14:tracePt t="21525" x="7405688" y="6456363"/>
          <p14:tracePt t="21539" x="7327900" y="6456363"/>
          <p14:tracePt t="21545" x="7310438" y="6456363"/>
          <p14:tracePt t="21556" x="7283450" y="6456363"/>
          <p14:tracePt t="21574" x="7240588" y="6473825"/>
          <p14:tracePt t="21593" x="7231063" y="6473825"/>
          <p14:tracePt t="21650" x="7240588" y="6473825"/>
          <p14:tracePt t="21657" x="7275513" y="6473825"/>
          <p14:tracePt t="21674" x="7318375" y="6473825"/>
          <p14:tracePt t="21689" x="7362825" y="6456363"/>
          <p14:tracePt t="21707" x="7388225" y="6421438"/>
          <p14:tracePt t="21725" x="7388225" y="6386513"/>
          <p14:tracePt t="21745" x="7380288" y="6376988"/>
          <p14:tracePt t="21757" x="7335838" y="6376988"/>
          <p14:tracePt t="21762" x="7300913" y="6376988"/>
          <p14:tracePt t="21772" x="7275513" y="6376988"/>
          <p14:tracePt t="21789" x="7223125" y="6394450"/>
          <p14:tracePt t="21793" x="7205663" y="6411913"/>
          <p14:tracePt t="21809" x="7205663" y="6429375"/>
          <p14:tracePt t="21823" x="7205663" y="6438900"/>
          <p14:tracePt t="21844" x="7205663" y="6464300"/>
          <p14:tracePt t="21857" x="7248525" y="6481763"/>
          <p14:tracePt t="21875" x="7405688" y="6508750"/>
          <p14:tracePt t="21888" x="7485063" y="6508750"/>
          <p14:tracePt t="21892" x="7527925" y="6508750"/>
          <p14:tracePt t="21908" x="7572375" y="6499225"/>
          <p14:tracePt t="21911" x="7572375" y="6473825"/>
          <p14:tracePt t="21925" x="7572375" y="6438900"/>
          <p14:tracePt t="21930" x="7572375" y="6403975"/>
          <p14:tracePt t="21939" x="7572375" y="6386513"/>
          <p14:tracePt t="21957" x="7545388" y="6324600"/>
          <p14:tracePt t="21960" x="7493000" y="6307138"/>
          <p14:tracePt t="21973" x="7467600" y="6307138"/>
          <p14:tracePt t="21976" x="7423150" y="6307138"/>
          <p14:tracePt t="21993" x="7310438" y="6307138"/>
          <p14:tracePt t="22004" x="7258050" y="6342063"/>
          <p14:tracePt t="22025" x="7231063" y="6394450"/>
          <p14:tracePt t="22045" x="7231063" y="6403975"/>
          <p14:tracePt t="22048" x="7231063" y="6421438"/>
          <p14:tracePt t="22065" x="7231063" y="6429375"/>
          <p14:tracePt t="22072" x="7248525" y="6446838"/>
          <p14:tracePt t="22092" x="7292975" y="6464300"/>
          <p14:tracePt t="22105" x="7353300" y="6473825"/>
          <p14:tracePt t="22121" x="7380288" y="6464300"/>
          <p14:tracePt t="22138" x="7380288" y="6429375"/>
          <p14:tracePt t="22156" x="7380288" y="6403975"/>
          <p14:tracePt t="22159" x="7380288" y="6386513"/>
          <p14:tracePt t="22171" x="7353300" y="6386513"/>
          <p14:tracePt t="22187" x="7300913" y="6376988"/>
          <p14:tracePt t="22204" x="7223125" y="6394450"/>
          <p14:tracePt t="22208" x="7170738" y="6429375"/>
          <p14:tracePt t="22223" x="7143750" y="6499225"/>
          <p14:tracePt t="22239" x="7126288" y="6508750"/>
          <p14:tracePt t="22264" x="7135813" y="6508750"/>
          <p14:tracePt t="22272" x="7161213" y="6508750"/>
          <p14:tracePt t="22287" x="7205663" y="6473825"/>
          <p14:tracePt t="22289" x="7240588" y="6429375"/>
          <p14:tracePt t="22306" x="7275513" y="6403975"/>
          <p14:tracePt t="22311" x="7292975" y="6386513"/>
          <p14:tracePt t="22322" x="7300913" y="6386513"/>
          <p14:tracePt t="22341" x="7327900" y="6386513"/>
          <p14:tracePt t="22393" x="7327900" y="6394450"/>
          <p14:tracePt t="22560" x="7327900" y="6403975"/>
          <p14:tracePt t="22576" x="7327900" y="6421438"/>
          <p14:tracePt t="22608" x="7335838" y="6429375"/>
          <p14:tracePt t="22647" x="7345363" y="6438900"/>
          <p14:tracePt t="22721" x="7318375" y="6438900"/>
          <p14:tracePt t="22727" x="7240588" y="6438900"/>
          <p14:tracePt t="22737" x="7126288" y="6438900"/>
          <p14:tracePt t="22753" x="6864350" y="6438900"/>
          <p14:tracePt t="22758" x="6769100" y="6438900"/>
          <p14:tracePt t="22770" x="6689725" y="6438900"/>
          <p14:tracePt t="22788" x="6532563" y="6438900"/>
          <p14:tracePt t="22793" x="6454775" y="6438900"/>
          <p14:tracePt t="22801" x="6410325" y="6438900"/>
          <p14:tracePt t="22821" x="6402388" y="6438900"/>
          <p14:tracePt t="22943" x="6437313" y="6446838"/>
          <p14:tracePt t="22952" x="6445250" y="6446838"/>
          <p14:tracePt t="22970" x="6462713" y="6446838"/>
          <p14:tracePt t="22975" x="6472238" y="6446838"/>
          <p14:tracePt t="22992" x="6497638" y="6446838"/>
          <p14:tracePt t="23069" x="6472238" y="6446838"/>
          <p14:tracePt t="23077" x="6410325" y="6446838"/>
          <p14:tracePt t="23086" x="6323013" y="6446838"/>
          <p14:tracePt t="23089" x="6262688" y="6446838"/>
          <p14:tracePt t="23097" x="6218238" y="6464300"/>
          <p14:tracePt t="23104" x="6183313" y="6473825"/>
          <p14:tracePt t="23123" x="6165850" y="6481763"/>
          <p14:tracePt t="23170" x="6200775" y="6481763"/>
          <p14:tracePt t="23177" x="6245225" y="6481763"/>
          <p14:tracePt t="23192" x="6305550" y="6481763"/>
          <p14:tracePt t="23242" x="6315075" y="6481763"/>
          <p14:tracePt t="23257" x="6315075" y="6473825"/>
          <p14:tracePt t="23273" x="6262688" y="6473825"/>
          <p14:tracePt t="23283" x="6253163" y="6473825"/>
          <p14:tracePt t="23288" x="6227763" y="6473825"/>
          <p14:tracePt t="23300" x="6210300" y="6473825"/>
          <p14:tracePt t="23308" x="6200775" y="6481763"/>
          <p14:tracePt t="23321" x="6183313" y="6481763"/>
          <p14:tracePt t="23327" x="6175375" y="6491288"/>
          <p14:tracePt t="23451" x="6175375" y="6499225"/>
          <p14:tracePt t="23458" x="6183313" y="6508750"/>
          <p14:tracePt t="23489" x="6192838" y="6508750"/>
          <p14:tracePt t="23889" x="6200775" y="6499225"/>
          <p14:tracePt t="23908" x="6210300" y="6499225"/>
          <p14:tracePt t="24497" x="6245225" y="6508750"/>
          <p14:tracePt t="24507" x="6445250" y="6526213"/>
          <p14:tracePt t="24520" x="7345363" y="6543675"/>
          <p14:tracePt t="24533" x="7789863" y="6543675"/>
          <p14:tracePt t="24536" x="8226425" y="6543675"/>
          <p14:tracePt t="24549" x="8750300" y="6464300"/>
          <p14:tracePt t="25148" x="9021763" y="5067300"/>
          <p14:tracePt t="25154" x="8907463" y="5049838"/>
          <p14:tracePt t="25163" x="8812213" y="5014913"/>
          <p14:tracePt t="25173" x="8742363" y="5005388"/>
          <p14:tracePt t="25180" x="8672513" y="4979988"/>
          <p14:tracePt t="25184" x="8610600" y="4970463"/>
          <p14:tracePt t="25191" x="8567738" y="4953000"/>
          <p14:tracePt t="25202" x="8505825" y="4945063"/>
          <p14:tracePt t="25213" x="8428038" y="4910138"/>
          <p14:tracePt t="25216" x="8366125" y="4900613"/>
          <p14:tracePt t="25230" x="8331200" y="4892675"/>
          <p14:tracePt t="25233" x="8305800" y="4892675"/>
          <p14:tracePt t="25241" x="8278813" y="4883150"/>
          <p14:tracePt t="25260" x="8253413" y="4883150"/>
          <p14:tracePt t="25274" x="8235950" y="4883150"/>
          <p14:tracePt t="25284" x="8208963" y="4875213"/>
          <p14:tracePt t="25301" x="8208963" y="4865688"/>
          <p14:tracePt t="25303" x="8201025" y="4865688"/>
          <p14:tracePt t="25333" x="8183563" y="4865688"/>
          <p14:tracePt t="25341" x="8174038" y="4865688"/>
          <p14:tracePt t="25349" x="8139113" y="4865688"/>
          <p14:tracePt t="25365" x="7981950" y="4883150"/>
          <p14:tracePt t="25369" x="7921625" y="4892675"/>
          <p14:tracePt t="25381" x="7859713" y="4910138"/>
          <p14:tracePt t="25383" x="7781925" y="4910138"/>
          <p14:tracePt t="25402" x="7712075" y="4910138"/>
          <p14:tracePt t="25413" x="7685088" y="4910138"/>
          <p14:tracePt t="25416" x="7677150" y="4918075"/>
          <p14:tracePt t="25786" x="7667625" y="4918075"/>
          <p14:tracePt t="25793" x="7659688" y="4918075"/>
          <p14:tracePt t="28106" x="7685088" y="4918075"/>
          <p14:tracePt t="28113" x="7824788" y="4918075"/>
          <p14:tracePt t="28122" x="8051800" y="4918075"/>
          <p14:tracePt t="28139" x="8428038" y="4935538"/>
          <p14:tracePt t="28154" x="8470900" y="4935538"/>
          <p14:tracePt t="28201" x="8480425" y="4945063"/>
          <p14:tracePt t="28217" x="8480425" y="4953000"/>
          <p14:tracePt t="28223" x="8480425" y="4962525"/>
          <p14:tracePt t="28238" x="8470900" y="4970463"/>
          <p14:tracePt t="28640" x="8532813" y="5057775"/>
          <p14:tracePt t="28649" x="8645525" y="5189538"/>
          <p14:tracePt t="28663" x="8767763" y="5354638"/>
          <p14:tracePt t="28681" x="8767763" y="5372100"/>
          <p14:tracePt t="28779" x="8750300" y="5364163"/>
          <p14:tracePt t="28786" x="8715375" y="5337175"/>
          <p14:tracePt t="28804" x="8662988" y="5302250"/>
          <p14:tracePt t="28810" x="8637588" y="5294313"/>
          <p14:tracePt t="29313" x="8628063" y="5294313"/>
          <p14:tracePt t="29339" x="8620125" y="5302250"/>
          <p14:tracePt t="29372" x="8610600" y="5311775"/>
          <p14:tracePt t="29570" x="8610600" y="5319713"/>
          <p14:tracePt t="29586" x="8602663" y="5329238"/>
          <p14:tracePt t="29619" x="8593138" y="5329238"/>
          <p14:tracePt t="31354" x="8585200" y="5329238"/>
          <p14:tracePt t="31482" x="8575675" y="5329238"/>
          <p14:tracePt t="31521" x="8567738" y="5337175"/>
          <p14:tracePt t="31538" x="8558213" y="5346700"/>
          <p14:tracePt t="31552" x="8550275" y="5346700"/>
          <p14:tracePt t="31585" x="8550275" y="5354638"/>
          <p14:tracePt t="31610" x="8540750" y="5364163"/>
          <p14:tracePt t="31634" x="8540750" y="5381625"/>
          <p14:tracePt t="31645" x="8532813" y="5389563"/>
          <p14:tracePt t="31664" x="8515350" y="5416550"/>
          <p14:tracePt t="31680" x="8505825" y="5424488"/>
          <p14:tracePt t="31718" x="8505825" y="5434013"/>
          <p14:tracePt t="31723" x="8505825" y="5441950"/>
          <p14:tracePt t="31732" x="8505825" y="5451475"/>
          <p14:tracePt t="31907" x="8497888" y="5451475"/>
          <p14:tracePt t="32025" x="8497888" y="5459413"/>
          <p14:tracePt t="32049" x="8497888" y="5468938"/>
          <p14:tracePt t="32626" x="8488363" y="5468938"/>
          <p14:tracePt t="32827" x="8480425" y="5468938"/>
          <p14:tracePt t="32833" x="8453438" y="5468938"/>
          <p14:tracePt t="32841" x="8445500" y="5468938"/>
          <p14:tracePt t="32859" x="8435975" y="5468938"/>
          <p14:tracePt t="32875" x="8435975" y="5459413"/>
          <p14:tracePt t="32893" x="8401050" y="5451475"/>
          <p14:tracePt t="32897" x="8358188" y="5441950"/>
          <p14:tracePt t="32909" x="8305800" y="5407025"/>
          <p14:tracePt t="32911" x="8261350" y="5399088"/>
          <p14:tracePt t="32925" x="8201025" y="5399088"/>
          <p14:tracePt t="32928" x="8104188" y="5372100"/>
          <p14:tracePt t="32941" x="8034338" y="5364163"/>
          <p14:tracePt t="32943" x="7921625" y="5364163"/>
          <p14:tracePt t="32959" x="7562850" y="5364163"/>
          <p14:tracePt t="32976" x="7083425" y="5364163"/>
          <p14:tracePt t="32987" x="6873875" y="5364163"/>
          <p14:tracePt t="32992" x="6716713" y="5364163"/>
          <p14:tracePt t="33001" x="6594475" y="5372100"/>
          <p14:tracePt t="33011" x="6497638" y="5389563"/>
          <p14:tracePt t="33015" x="6437313" y="5389563"/>
          <p14:tracePt t="33027" x="6402388" y="5407025"/>
          <p14:tracePt t="33031" x="6384925" y="5407025"/>
          <p14:tracePt t="35972" x="6384925" y="5416550"/>
          <p14:tracePt t="35979" x="6402388" y="5416550"/>
          <p14:tracePt t="35986" x="6419850" y="5416550"/>
          <p14:tracePt t="36001" x="6462713" y="5434013"/>
          <p14:tracePt t="36007" x="6472238" y="5441950"/>
          <p14:tracePt t="36021" x="6489700" y="5441950"/>
          <p14:tracePt t="36025" x="6507163" y="5451475"/>
          <p14:tracePt t="36049" x="6524625" y="5451475"/>
          <p14:tracePt t="36225" x="6532563" y="5459413"/>
          <p14:tracePt t="36236" x="6542088" y="5459413"/>
          <p14:tracePt t="36251" x="6577013" y="5459413"/>
          <p14:tracePt t="36256" x="6602413" y="5459413"/>
          <p14:tracePt t="36264" x="6611938" y="5459413"/>
          <p14:tracePt t="36273" x="6637338" y="5459413"/>
          <p14:tracePt t="36283" x="6672263" y="5459413"/>
          <p14:tracePt t="36300" x="6734175" y="5459413"/>
          <p14:tracePt t="36304" x="6769100" y="5459413"/>
          <p14:tracePt t="36317" x="6821488" y="5459413"/>
          <p14:tracePt t="36320" x="6873875" y="5459413"/>
          <p14:tracePt t="36333" x="6943725" y="5459413"/>
          <p14:tracePt t="36337" x="7004050" y="5459413"/>
          <p14:tracePt t="36345" x="7100888" y="5459413"/>
          <p14:tracePt t="36352" x="7265988" y="5459413"/>
          <p14:tracePt t="36368" x="8208963" y="5459413"/>
          <p14:tracePt t="36375" x="8872538" y="53816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Hardware: ESP32 Marauder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ESP32 development board</a:t>
            </a:r>
          </a:p>
          <a:p>
            <a:pPr>
              <a:defRPr sz="2000"/>
            </a:pPr>
            <a:r>
              <a:t>2.8" SPI TFT display with microSD slot</a:t>
            </a:r>
          </a:p>
          <a:p>
            <a:pPr>
              <a:defRPr sz="2000"/>
            </a:pPr>
            <a:r>
              <a:t>Mini breadboards, jumper wires, header pins</a:t>
            </a:r>
          </a:p>
          <a:p>
            <a:pPr>
              <a:defRPr sz="2000"/>
            </a:pPr>
            <a:r>
              <a:t>Soldering iron, microscope, and basic tools</a:t>
            </a:r>
          </a:p>
        </p:txBody>
      </p:sp>
      <p:pic>
        <p:nvPicPr>
          <p:cNvPr id="4" name="Picture 3" descr="maurader_part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62556" y="2557920"/>
            <a:ext cx="3618886" cy="4825181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599859C2-2FFD-E533-7ABB-A6FE387E4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08"/>
    </mc:Choice>
    <mc:Fallback>
      <p:transition spd="slow" advTm="35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1" x="8567738" y="4341813"/>
          <p14:tracePt t="391" x="8323263" y="4438650"/>
          <p14:tracePt t="403" x="8069263" y="4560888"/>
          <p14:tracePt t="407" x="7869238" y="4665663"/>
          <p14:tracePt t="413" x="7747000" y="4735513"/>
          <p14:tracePt t="422" x="7632700" y="4813300"/>
          <p14:tracePt t="436" x="7545388" y="4883150"/>
          <p14:tracePt t="438" x="7493000" y="4927600"/>
          <p14:tracePt t="454" x="7397750" y="5005388"/>
          <p14:tracePt t="471" x="7353300" y="5057775"/>
          <p14:tracePt t="479" x="7345363" y="5075238"/>
          <p14:tracePt t="487" x="7335838" y="5092700"/>
          <p14:tracePt t="505" x="7335838" y="5119688"/>
          <p14:tracePt t="524" x="7327900" y="5154613"/>
          <p14:tracePt t="538" x="7327900" y="5197475"/>
          <p14:tracePt t="554" x="7327900" y="5276850"/>
          <p14:tracePt t="559" x="7327900" y="5302250"/>
          <p14:tracePt t="567" x="7327900" y="5372100"/>
          <p14:tracePt t="575" x="7327900" y="5399088"/>
          <p14:tracePt t="587" x="7345363" y="5441950"/>
          <p14:tracePt t="590" x="7362825" y="5486400"/>
          <p14:tracePt t="603" x="7380288" y="5521325"/>
          <p14:tracePt t="605" x="7397750" y="5573713"/>
          <p14:tracePt t="619" x="7423150" y="5600700"/>
          <p14:tracePt t="622" x="7467600" y="5635625"/>
          <p14:tracePt t="633" x="7502525" y="5670550"/>
          <p14:tracePt t="638" x="7554913" y="5688013"/>
          <p14:tracePt t="652" x="7597775" y="5705475"/>
          <p14:tracePt t="655" x="7650163" y="5722938"/>
          <p14:tracePt t="669" x="7694613" y="5730875"/>
          <p14:tracePt t="671" x="7747000" y="5765800"/>
          <p14:tracePt t="686" x="7824788" y="5775325"/>
          <p14:tracePt t="703" x="7947025" y="5783263"/>
          <p14:tracePt t="712" x="8008938" y="5810250"/>
          <p14:tracePt t="720" x="8096250" y="5818188"/>
          <p14:tracePt t="737" x="8243888" y="5827713"/>
          <p14:tracePt t="744" x="8305800" y="5827713"/>
          <p14:tracePt t="753" x="8383588" y="5827713"/>
          <p14:tracePt t="768" x="8567738" y="5827713"/>
          <p14:tracePt t="788" x="8732838" y="5827713"/>
          <p14:tracePt t="791" x="8802688" y="5818188"/>
          <p14:tracePt t="803" x="8837613" y="5810250"/>
          <p14:tracePt t="805" x="8899525" y="5792788"/>
          <p14:tracePt t="819" x="8951913" y="5765800"/>
          <p14:tracePt t="822" x="8986838" y="5748338"/>
          <p14:tracePt t="838" x="9064625" y="5713413"/>
          <p14:tracePt t="859" x="9134475" y="5678488"/>
          <p14:tracePt t="4778" x="8183563" y="5915025"/>
          <p14:tracePt t="4784" x="7589838" y="6324600"/>
          <p14:tracePt t="4792" x="7056438" y="6683375"/>
          <p14:tracePt t="5135" x="4751388" y="6735763"/>
          <p14:tracePt t="5142" x="4768850" y="6673850"/>
          <p14:tracePt t="5156" x="4786313" y="6604000"/>
          <p14:tracePt t="5158" x="4794250" y="6569075"/>
          <p14:tracePt t="5173" x="4794250" y="6543675"/>
          <p14:tracePt t="5191" x="4803775" y="6491288"/>
          <p14:tracePt t="5209" x="4803775" y="6473825"/>
          <p14:tracePt t="5223" x="4803775" y="6464300"/>
          <p14:tracePt t="5254" x="4803775" y="6438900"/>
          <p14:tracePt t="5278" x="4786313" y="6394450"/>
          <p14:tracePt t="5288" x="4751388" y="6359525"/>
          <p14:tracePt t="5296" x="4751388" y="6334125"/>
          <p14:tracePt t="5306" x="4741863" y="6289675"/>
          <p14:tracePt t="5324" x="4699000" y="6167438"/>
          <p14:tracePt t="5328" x="4664075" y="6072188"/>
          <p14:tracePt t="5340" x="4654550" y="6037263"/>
          <p14:tracePt t="5344" x="4646613" y="5975350"/>
          <p14:tracePt t="5353" x="4611688" y="5905500"/>
          <p14:tracePt t="5363" x="4602163" y="5835650"/>
          <p14:tracePt t="5373" x="4594225" y="5792788"/>
          <p14:tracePt t="5375" x="4594225" y="5730875"/>
          <p14:tracePt t="5394" x="4584700" y="5643563"/>
          <p14:tracePt t="5400" x="4559300" y="5573713"/>
          <p14:tracePt t="5411" x="4549775" y="5503863"/>
          <p14:tracePt t="5423" x="4541838" y="5372100"/>
          <p14:tracePt t="5441" x="4506913" y="5241925"/>
          <p14:tracePt t="5457" x="4497388" y="5154613"/>
          <p14:tracePt t="5462" x="4497388" y="5127625"/>
          <p14:tracePt t="5472" x="4489450" y="5092700"/>
          <p14:tracePt t="5491" x="4479925" y="5022850"/>
          <p14:tracePt t="5493" x="4479925" y="5005388"/>
          <p14:tracePt t="5505" x="4479925" y="4970463"/>
          <p14:tracePt t="5510" x="4462463" y="4935538"/>
          <p14:tracePt t="5527" x="4462463" y="4857750"/>
          <p14:tracePt t="5540" x="4462463" y="4813300"/>
          <p14:tracePt t="5543" x="4462463" y="4778375"/>
          <p14:tracePt t="5558" x="4462463" y="4700588"/>
          <p14:tracePt t="5574" x="4462463" y="4638675"/>
          <p14:tracePt t="5593" x="4462463" y="4595813"/>
          <p14:tracePt t="5605" x="4462463" y="4551363"/>
          <p14:tracePt t="5635" x="4462463" y="4533900"/>
          <p14:tracePt t="5642" x="4462463" y="4525963"/>
          <p14:tracePt t="5675" x="4462463" y="4516438"/>
          <p14:tracePt t="5680" x="4462463" y="4498975"/>
          <p14:tracePt t="5762" x="4462463" y="4491038"/>
          <p14:tracePt t="5808" x="4471988" y="4481513"/>
          <p14:tracePt t="5963" x="4479925" y="4481513"/>
          <p14:tracePt t="5993" x="4479925" y="4473575"/>
          <p14:tracePt t="6001" x="4479925" y="4464050"/>
          <p14:tracePt t="6041" x="4489450" y="4464050"/>
          <p14:tracePt t="6051" x="4497388" y="4464050"/>
          <p14:tracePt t="6075" x="4497388" y="4456113"/>
          <p14:tracePt t="6163" x="4514850" y="4456113"/>
          <p14:tracePt t="6175" x="4532313" y="4464050"/>
          <p14:tracePt t="6196" x="4541838" y="4481513"/>
          <p14:tracePt t="6203" x="4541838" y="4491038"/>
          <p14:tracePt t="6221" x="4541838" y="4533900"/>
          <p14:tracePt t="6227" x="4559300" y="4568825"/>
          <p14:tracePt t="6231" x="4559300" y="4595813"/>
          <p14:tracePt t="6238" x="4567238" y="4630738"/>
          <p14:tracePt t="6257" x="4576763" y="4725988"/>
          <p14:tracePt t="6262" x="4576763" y="4770438"/>
          <p14:tracePt t="6273" x="4576763" y="4805363"/>
          <p14:tracePt t="6289" x="4584700" y="4840288"/>
          <p14:tracePt t="6307" x="4602163" y="4865688"/>
          <p14:tracePt t="6326" x="4611688" y="4865688"/>
          <p14:tracePt t="6403" x="4611688" y="4848225"/>
          <p14:tracePt t="6412" x="4611688" y="4822825"/>
          <p14:tracePt t="6429" x="4611688" y="4760913"/>
          <p14:tracePt t="6440" x="4611688" y="4708525"/>
          <p14:tracePt t="6453" x="4611688" y="4673600"/>
          <p14:tracePt t="6455" x="4611688" y="4656138"/>
          <p14:tracePt t="6470" x="4611688" y="4630738"/>
          <p14:tracePt t="6496" x="4611688" y="4621213"/>
          <p14:tracePt t="6535" x="4611688" y="4613275"/>
          <p14:tracePt t="6680" x="4602163" y="4630738"/>
          <p14:tracePt t="6686" x="4602163" y="4638675"/>
          <p14:tracePt t="6707" x="4584700" y="4700588"/>
          <p14:tracePt t="6713" x="4576763" y="4743450"/>
          <p14:tracePt t="6723" x="4559300" y="4778375"/>
          <p14:tracePt t="6725" x="4559300" y="4813300"/>
          <p14:tracePt t="6736" x="4549775" y="4857750"/>
          <p14:tracePt t="6759" x="4541838" y="5022850"/>
          <p14:tracePt t="6771" x="4541838" y="5084763"/>
          <p14:tracePt t="6774" x="4541838" y="5137150"/>
          <p14:tracePt t="6786" x="4541838" y="5197475"/>
          <p14:tracePt t="6807" x="4637088" y="5354638"/>
          <p14:tracePt t="6814" x="4672013" y="5381625"/>
          <p14:tracePt t="6822" x="4689475" y="5407025"/>
          <p14:tracePt t="6831" x="4716463" y="5441950"/>
          <p14:tracePt t="6838" x="4741863" y="5468938"/>
          <p14:tracePt t="6852" x="4768850" y="5495925"/>
          <p14:tracePt t="6855" x="4803775" y="5530850"/>
          <p14:tracePt t="6874" x="4856163" y="5565775"/>
          <p14:tracePt t="6878" x="4881563" y="5583238"/>
          <p14:tracePt t="6888" x="4891088" y="5591175"/>
          <p14:tracePt t="6903" x="4926013" y="5600700"/>
          <p14:tracePt t="6921" x="4943475" y="5600700"/>
          <p14:tracePt t="6939" x="4951413" y="5600700"/>
          <p14:tracePt t="6942" x="4968875" y="5600700"/>
          <p14:tracePt t="6952" x="4978400" y="5600700"/>
          <p14:tracePt t="6974" x="5065713" y="5608638"/>
          <p14:tracePt t="6984" x="5091113" y="5618163"/>
          <p14:tracePt t="7005" x="5143500" y="5626100"/>
          <p14:tracePt t="7008" x="5153025" y="5626100"/>
          <p14:tracePt t="7023" x="5170488" y="5626100"/>
          <p14:tracePt t="7035" x="5170488" y="5635625"/>
          <p14:tracePt t="7038" x="5187950" y="5653088"/>
          <p14:tracePt t="7055" x="5205413" y="5653088"/>
          <p14:tracePt t="7071" x="5213350" y="5661025"/>
          <p14:tracePt t="7087" x="5213350" y="5670550"/>
          <p14:tracePt t="7314" x="5205413" y="5670550"/>
          <p14:tracePt t="7321" x="5195888" y="5670550"/>
          <p14:tracePt t="7336" x="5170488" y="5678488"/>
          <p14:tracePt t="7352" x="5153025" y="5713413"/>
          <p14:tracePt t="7358" x="5143500" y="5740400"/>
          <p14:tracePt t="7367" x="5135563" y="5765800"/>
          <p14:tracePt t="7383" x="5126038" y="5775325"/>
          <p14:tracePt t="7385" x="5126038" y="5792788"/>
          <p14:tracePt t="7401" x="5126038" y="5810250"/>
          <p14:tracePt t="7523" x="5126038" y="5800725"/>
          <p14:tracePt t="7529" x="5126038" y="5792788"/>
          <p14:tracePt t="7536" x="5126038" y="5783263"/>
          <p14:tracePt t="7552" x="5118100" y="5765800"/>
          <p14:tracePt t="7636" x="5108575" y="5765800"/>
          <p14:tracePt t="7655" x="5100638" y="5783263"/>
          <p14:tracePt t="7664" x="5100638" y="5792788"/>
          <p14:tracePt t="7670" x="5100638" y="5810250"/>
          <p14:tracePt t="7689" x="5100638" y="5818188"/>
          <p14:tracePt t="7705" x="5100638" y="5827713"/>
          <p14:tracePt t="7761" x="5100638" y="5835650"/>
          <p14:tracePt t="7817" x="5100638" y="5827713"/>
          <p14:tracePt t="7826" x="5100638" y="5810250"/>
          <p14:tracePt t="7837" x="5100638" y="5800725"/>
          <p14:tracePt t="7937" x="5100638" y="5810250"/>
          <p14:tracePt t="7943" x="5100638" y="5818188"/>
          <p14:tracePt t="7951" x="5100638" y="5827713"/>
          <p14:tracePt t="7971" x="5100638" y="5835650"/>
          <p14:tracePt t="8127" x="5100638" y="5827713"/>
          <p14:tracePt t="8136" x="5091113" y="5810250"/>
          <p14:tracePt t="8175" x="5083175" y="5800725"/>
          <p14:tracePt t="8234" x="5073650" y="5810250"/>
          <p14:tracePt t="8249" x="5073650" y="5827713"/>
          <p14:tracePt t="8257" x="5073650" y="5835650"/>
          <p14:tracePt t="8392" x="5065713" y="5845175"/>
          <p14:tracePt t="8425" x="5056188" y="5835650"/>
          <p14:tracePt t="8568" x="5048250" y="5835650"/>
          <p14:tracePt t="8714" x="5048250" y="5810250"/>
          <p14:tracePt t="8719" x="5048250" y="5792788"/>
          <p14:tracePt t="8729" x="5038725" y="5757863"/>
          <p14:tracePt t="8746" x="5030788" y="5713413"/>
          <p14:tracePt t="8764" x="5003800" y="5653088"/>
          <p14:tracePt t="8767" x="4995863" y="5635625"/>
          <p14:tracePt t="8779" x="4986338" y="5600700"/>
          <p14:tracePt t="8782" x="4978400" y="5548313"/>
          <p14:tracePt t="8796" x="4960938" y="5486400"/>
          <p14:tracePt t="8799" x="4951413" y="5451475"/>
          <p14:tracePt t="8814" x="4943475" y="5407025"/>
          <p14:tracePt t="8830" x="4916488" y="5354638"/>
          <p14:tracePt t="8838" x="4916488" y="5346700"/>
          <p14:tracePt t="8847" x="4908550" y="5319713"/>
          <p14:tracePt t="8868" x="4899025" y="5302250"/>
          <p14:tracePt t="8873" x="4899025" y="5284788"/>
          <p14:tracePt t="8879" x="4899025" y="5267325"/>
          <p14:tracePt t="8898" x="4881563" y="5249863"/>
          <p14:tracePt t="8921" x="4873625" y="5241925"/>
          <p14:tracePt t="8960" x="4873625" y="5232400"/>
          <p14:tracePt t="9009" x="4864100" y="5224463"/>
          <p14:tracePt t="9056" x="4856163" y="5224463"/>
          <p14:tracePt t="9064" x="4846638" y="5214938"/>
          <p14:tracePt t="9085" x="4846638" y="5197475"/>
          <p14:tracePt t="9097" x="4838700" y="5197475"/>
          <p14:tracePt t="9152" x="4829175" y="5189538"/>
          <p14:tracePt t="9192" x="4829175" y="5172075"/>
          <p14:tracePt t="9689" x="4821238" y="5172075"/>
          <p14:tracePt t="9699" x="4811713" y="5172075"/>
          <p14:tracePt t="9719" x="4786313" y="5172075"/>
          <p14:tracePt t="9729" x="4776788" y="5172075"/>
          <p14:tracePt t="9746" x="4741863" y="5154613"/>
          <p14:tracePt t="9750" x="4724400" y="5145088"/>
          <p14:tracePt t="9762" x="4699000" y="5119688"/>
          <p14:tracePt t="9780" x="4654550" y="5102225"/>
          <p14:tracePt t="9782" x="4646613" y="5084763"/>
          <p14:tracePt t="9796" x="4629150" y="5067300"/>
          <p14:tracePt t="9798" x="4611688" y="5049838"/>
          <p14:tracePt t="9811" x="4594225" y="5040313"/>
          <p14:tracePt t="9832" x="4559300" y="4979988"/>
          <p14:tracePt t="9843" x="4549775" y="4970463"/>
          <p14:tracePt t="9846" x="4541838" y="4962525"/>
          <p14:tracePt t="9864" x="4524375" y="4927600"/>
          <p14:tracePt t="9877" x="4506913" y="4900613"/>
          <p14:tracePt t="9880" x="4506913" y="4883150"/>
          <p14:tracePt t="9893" x="4479925" y="4857750"/>
          <p14:tracePt t="9910" x="4471988" y="4830763"/>
          <p14:tracePt t="9928" x="4462463" y="4813300"/>
          <p14:tracePt t="9943" x="4445000" y="4795838"/>
          <p14:tracePt t="9960" x="4445000" y="4787900"/>
          <p14:tracePt t="9977" x="4437063" y="4778375"/>
          <p14:tracePt t="9993" x="4427538" y="4752975"/>
          <p14:tracePt t="10016" x="4427538" y="4743450"/>
          <p14:tracePt t="10027" x="4419600" y="4743450"/>
          <p14:tracePt t="10030" x="4419600" y="4735513"/>
          <p14:tracePt t="10043" x="4410075" y="4725988"/>
          <p14:tracePt t="10082" x="4402138" y="4718050"/>
          <p14:tracePt t="10119" x="4402138" y="4700588"/>
          <p14:tracePt t="10126" x="4392613" y="4691063"/>
          <p14:tracePt t="10151" x="4392613" y="4683125"/>
          <p14:tracePt t="10166" x="4384675" y="4673600"/>
          <p14:tracePt t="10168" x="4375150" y="4665663"/>
          <p14:tracePt t="10177" x="4375150" y="4648200"/>
          <p14:tracePt t="10195" x="4357688" y="4613275"/>
          <p14:tracePt t="10198" x="4357688" y="4578350"/>
          <p14:tracePt t="10211" x="4349750" y="4551363"/>
          <p14:tracePt t="10214" x="4349750" y="4525963"/>
          <p14:tracePt t="10228" x="4340225" y="4516438"/>
          <p14:tracePt t="10230" x="4332288" y="4491038"/>
          <p14:tracePt t="10248" x="4322763" y="4464050"/>
          <p14:tracePt t="10260" x="4322763" y="4438650"/>
          <p14:tracePt t="10263" x="4322763" y="4411663"/>
          <p14:tracePt t="10276" x="4322763" y="4386263"/>
          <p14:tracePt t="10278" x="4305300" y="4359275"/>
          <p14:tracePt t="10293" x="4305300" y="4341813"/>
          <p14:tracePt t="10295" x="4305300" y="4316413"/>
          <p14:tracePt t="10310" x="4297363" y="4298950"/>
          <p14:tracePt t="10326" x="4287838" y="4281488"/>
          <p14:tracePt t="10344" x="4287838" y="4271963"/>
          <p14:tracePt t="10359" x="4287838" y="4264025"/>
          <p14:tracePt t="10387" x="4287838" y="4254500"/>
          <p14:tracePt t="10409" x="4287838" y="4246563"/>
          <p14:tracePt t="10423" x="4287838" y="4237038"/>
          <p14:tracePt t="10439" x="4287838" y="4211638"/>
          <p14:tracePt t="10456" x="4287838" y="4202113"/>
          <p14:tracePt t="10471" x="4270375" y="4184650"/>
          <p14:tracePt t="10505" x="4270375" y="4176713"/>
          <p14:tracePt t="10513" x="4270375" y="4167188"/>
          <p14:tracePt t="10528" x="4270375" y="4149725"/>
          <p14:tracePt t="10545" x="4270375" y="4132263"/>
          <p14:tracePt t="10552" x="4270375" y="4124325"/>
          <p14:tracePt t="10560" x="4270375" y="4105275"/>
          <p14:tracePt t="10577" x="4270375" y="4079875"/>
          <p14:tracePt t="10582" x="4270375" y="4062413"/>
          <p14:tracePt t="10595" x="4270375" y="4052888"/>
          <p14:tracePt t="10597" x="4262438" y="4044950"/>
          <p14:tracePt t="10610" x="4262438" y="4035425"/>
          <p14:tracePt t="10627" x="4262438" y="4000500"/>
          <p14:tracePt t="10644" x="4262438" y="3965575"/>
          <p14:tracePt t="10649" x="4262438" y="3948113"/>
          <p14:tracePt t="10657" x="4262438" y="3930650"/>
          <p14:tracePt t="10681" x="4252913" y="3852863"/>
          <p14:tracePt t="10693" x="4252913" y="3817938"/>
          <p14:tracePt t="10699" x="4235450" y="3783013"/>
          <p14:tracePt t="10703" x="4235450" y="3765550"/>
          <p14:tracePt t="10711" x="4227513" y="3730625"/>
          <p14:tracePt t="10726" x="4217988" y="3686175"/>
          <p14:tracePt t="10742" x="4210050" y="3643313"/>
          <p14:tracePt t="10758" x="4183063" y="3608388"/>
          <p14:tracePt t="10784" x="4175125" y="3573463"/>
          <p14:tracePt t="10792" x="4175125" y="3556000"/>
          <p14:tracePt t="10808" x="4165600" y="3546475"/>
          <p14:tracePt t="10824" x="4157663" y="3546475"/>
          <p14:tracePt t="10946" x="4157663" y="3538538"/>
          <p14:tracePt t="11301" x="4165600" y="3538538"/>
          <p14:tracePt t="11410" x="4175125" y="3538538"/>
          <p14:tracePt t="11548" x="4183063" y="3538538"/>
          <p14:tracePt t="11568" x="4192588" y="3538538"/>
          <p14:tracePt t="11625" x="4200525" y="3538538"/>
          <p14:tracePt t="11915" x="4210050" y="3538538"/>
          <p14:tracePt t="12138" x="4217988" y="3538538"/>
          <p14:tracePt t="12297" x="4227513" y="3546475"/>
          <p14:tracePt t="12312" x="4227513" y="3556000"/>
          <p14:tracePt t="12326" x="4227513" y="3563938"/>
          <p14:tracePt t="12418" x="4235450" y="3573463"/>
          <p14:tracePt t="12487" x="4244975" y="3573463"/>
          <p14:tracePt t="12505" x="4252913" y="3573463"/>
          <p14:tracePt t="12521" x="4270375" y="3573463"/>
          <p14:tracePt t="12526" x="4287838" y="3573463"/>
          <p14:tracePt t="12543" x="4305300" y="3573463"/>
          <p14:tracePt t="12561" x="4314825" y="3573463"/>
          <p14:tracePt t="12573" x="4322763" y="3573463"/>
          <p14:tracePt t="12590" x="4340225" y="3573463"/>
          <p14:tracePt t="12619" x="4349750" y="3581400"/>
          <p14:tracePt t="12672" x="4357688" y="3598863"/>
          <p14:tracePt t="12687" x="4357688" y="3608388"/>
          <p14:tracePt t="12704" x="4357688" y="3633788"/>
          <p14:tracePt t="12720" x="4357688" y="3651250"/>
          <p14:tracePt t="12730" x="4375150" y="3678238"/>
          <p14:tracePt t="12736" x="4375150" y="3713163"/>
          <p14:tracePt t="12753" x="4392613" y="3765550"/>
          <p14:tracePt t="12759" x="4427538" y="3817938"/>
          <p14:tracePt t="12772" x="4437063" y="3852863"/>
          <p14:tracePt t="12776" x="4454525" y="3913188"/>
          <p14:tracePt t="12788" x="4479925" y="4010025"/>
          <p14:tracePt t="12790" x="4497388" y="4097338"/>
          <p14:tracePt t="12803" x="4514850" y="4184650"/>
          <p14:tracePt t="12822" x="4532313" y="4533900"/>
          <p14:tracePt t="12836" x="4532313" y="4656138"/>
          <p14:tracePt t="12838" x="4532313" y="4770438"/>
          <p14:tracePt t="12856" x="4532313" y="4970463"/>
          <p14:tracePt t="12870" x="4532313" y="5162550"/>
          <p14:tracePt t="12895" x="4532313" y="5381625"/>
          <p14:tracePt t="12902" x="4532313" y="5424488"/>
          <p14:tracePt t="12911" x="4532313" y="5486400"/>
          <p14:tracePt t="12920" x="4506913" y="5565775"/>
          <p14:tracePt t="12939" x="4479925" y="5635625"/>
          <p14:tracePt t="12942" x="4471988" y="5670550"/>
          <p14:tracePt t="12954" x="4471988" y="5705475"/>
          <p14:tracePt t="12969" x="4471988" y="5713413"/>
          <p14:tracePt t="13056" x="4471988" y="5730875"/>
          <p14:tracePt t="13063" x="4471988" y="5740400"/>
          <p14:tracePt t="13080" x="4471988" y="5757863"/>
          <p14:tracePt t="13087" x="4462463" y="5783263"/>
          <p14:tracePt t="13110" x="4454525" y="5783263"/>
          <p14:tracePt t="13209" x="4445000" y="5765800"/>
          <p14:tracePt t="13220" x="4437063" y="5713413"/>
          <p14:tracePt t="13240" x="4427538" y="5556250"/>
          <p14:tracePt t="13247" x="4427538" y="5513388"/>
          <p14:tracePt t="13258" x="4427538" y="5476875"/>
          <p14:tracePt t="13268" x="4427538" y="5459413"/>
          <p14:tracePt t="13271" x="4427538" y="5424488"/>
          <p14:tracePt t="13287" x="4427538" y="5346700"/>
          <p14:tracePt t="13302" x="4427538" y="5284788"/>
          <p14:tracePt t="13323" x="4427538" y="5189538"/>
          <p14:tracePt t="13334" x="4427538" y="5075238"/>
          <p14:tracePt t="13351" x="4427538" y="4970463"/>
          <p14:tracePt t="13368" x="4427538" y="4848225"/>
          <p14:tracePt t="13384" x="4454525" y="4743450"/>
          <p14:tracePt t="13401" x="4462463" y="4673600"/>
          <p14:tracePt t="13417" x="4462463" y="4595813"/>
          <p14:tracePt t="13434" x="4462463" y="4543425"/>
          <p14:tracePt t="13452" x="4479925" y="4446588"/>
          <p14:tracePt t="13457" x="4479925" y="4403725"/>
          <p14:tracePt t="13463" x="4497388" y="4368800"/>
          <p14:tracePt t="13473" x="4497388" y="4359275"/>
          <p14:tracePt t="13482" x="4506913" y="4333875"/>
          <p14:tracePt t="13502" x="4506913" y="4264025"/>
          <p14:tracePt t="13518" x="4514850" y="4202113"/>
          <p14:tracePt t="13534" x="4524375" y="4141788"/>
          <p14:tracePt t="13552" x="4541838" y="4087813"/>
          <p14:tracePt t="13558" x="4541838" y="4070350"/>
          <p14:tracePt t="13567" x="4541838" y="4044950"/>
          <p14:tracePt t="13584" x="4541838" y="3992563"/>
          <p14:tracePt t="13590" x="4541838" y="3975100"/>
          <p14:tracePt t="13604" x="4541838" y="3948113"/>
          <p14:tracePt t="13606" x="4541838" y="3940175"/>
          <p14:tracePt t="13616" x="4541838" y="3913188"/>
          <p14:tracePt t="13636" x="4541838" y="3878263"/>
          <p14:tracePt t="13639" x="4541838" y="3870325"/>
          <p14:tracePt t="13651" x="4541838" y="3852863"/>
          <p14:tracePt t="13653" x="4541838" y="3843338"/>
          <p14:tracePt t="13670" x="4541838" y="3825875"/>
          <p14:tracePt t="13684" x="4541838" y="3808413"/>
          <p14:tracePt t="13700" x="4541838" y="3800475"/>
          <p14:tracePt t="13717" x="4541838" y="3790950"/>
          <p14:tracePt t="13733" x="4541838" y="3773488"/>
          <p14:tracePt t="13776" x="4541838" y="3765550"/>
          <p14:tracePt t="13801" x="4541838" y="3756025"/>
          <p14:tracePt t="13823" x="4549775" y="3756025"/>
          <p14:tracePt t="13913" x="4559300" y="3756025"/>
          <p14:tracePt t="13937" x="4567238" y="3783013"/>
          <p14:tracePt t="13944" x="4576763" y="3800475"/>
          <p14:tracePt t="13951" x="4594225" y="3825875"/>
          <p14:tracePt t="13969" x="4611688" y="3860800"/>
          <p14:tracePt t="13988" x="4629150" y="3895725"/>
          <p14:tracePt t="14003" x="4654550" y="3930650"/>
          <p14:tracePt t="14021" x="4664075" y="3965575"/>
          <p14:tracePt t="14034" x="4672013" y="3983038"/>
          <p14:tracePt t="14040" x="4672013" y="4000500"/>
          <p14:tracePt t="14048" x="4689475" y="4017963"/>
          <p14:tracePt t="14071" x="4689475" y="4027488"/>
          <p14:tracePt t="14087" x="4699000" y="4035425"/>
          <p14:tracePt t="14102" x="4699000" y="4052888"/>
          <p14:tracePt t="14115" x="4699000" y="4062413"/>
          <p14:tracePt t="14135" x="4706938" y="4070350"/>
          <p14:tracePt t="14178" x="4706938" y="4097338"/>
          <p14:tracePt t="14185" x="4706938" y="4105275"/>
          <p14:tracePt t="14198" x="4706938" y="4149725"/>
          <p14:tracePt t="14216" x="4706938" y="4184650"/>
          <p14:tracePt t="14232" x="4706938" y="4211638"/>
          <p14:tracePt t="14249" x="4706938" y="4237038"/>
          <p14:tracePt t="14265" x="4706938" y="4254500"/>
          <p14:tracePt t="14282" x="4706938" y="4264025"/>
          <p14:tracePt t="14299" x="4706938" y="4271963"/>
          <p14:tracePt t="14318" x="4706938" y="4281488"/>
          <p14:tracePt t="14332" x="4706938" y="4298950"/>
          <p14:tracePt t="14353" x="4706938" y="4306888"/>
          <p14:tracePt t="14358" x="4706938" y="4316413"/>
          <p14:tracePt t="14366" x="4706938" y="4333875"/>
          <p14:tracePt t="14383" x="4706938" y="4351338"/>
          <p14:tracePt t="14399" x="4706938" y="4368800"/>
          <p14:tracePt t="14419" x="4706938" y="4386263"/>
          <p14:tracePt t="14422" x="4706938" y="4394200"/>
          <p14:tracePt t="14434" x="4706938" y="4403725"/>
          <p14:tracePt t="14456" x="4706938" y="4411663"/>
          <p14:tracePt t="14479" x="4706938" y="4429125"/>
          <p14:tracePt t="14506" x="4706938" y="4438650"/>
          <p14:tracePt t="14522" x="4699000" y="4456113"/>
          <p14:tracePt t="14873" x="4689475" y="4464050"/>
          <p14:tracePt t="14882" x="4681538" y="4473575"/>
          <p14:tracePt t="14898" x="4681538" y="4481513"/>
          <p14:tracePt t="14914" x="4681538" y="4491038"/>
          <p14:tracePt t="14930" x="4664075" y="4508500"/>
          <p14:tracePt t="14947" x="4654550" y="4516438"/>
          <p14:tracePt t="14951" x="4646613" y="4525963"/>
          <p14:tracePt t="14968" x="4646613" y="4533900"/>
          <p14:tracePt t="14982" x="4646613" y="4543425"/>
          <p14:tracePt t="15001" x="4646613" y="4560888"/>
          <p14:tracePt t="15016" x="4646613" y="4568825"/>
          <p14:tracePt t="15113" x="4646613" y="4560888"/>
          <p14:tracePt t="15201" x="4637088" y="4551363"/>
          <p14:tracePt t="15216" x="4611688" y="4568825"/>
          <p14:tracePt t="15224" x="4611688" y="4586288"/>
          <p14:tracePt t="15233" x="4611688" y="4595813"/>
          <p14:tracePt t="15238" x="4594225" y="4621213"/>
          <p14:tracePt t="15255" x="4594225" y="4630738"/>
          <p14:tracePt t="15281" x="4594225" y="4638675"/>
          <p14:tracePt t="15495" x="4584700" y="4638675"/>
          <p14:tracePt t="15505" x="4576763" y="4648200"/>
          <p14:tracePt t="15512" x="4576763" y="4656138"/>
          <p14:tracePt t="15528" x="4576763" y="4665663"/>
          <p14:tracePt t="15689" x="4576763" y="4656138"/>
          <p14:tracePt t="15779" x="4576763" y="4648200"/>
          <p14:tracePt t="15792" x="4559300" y="4648200"/>
          <p14:tracePt t="15826" x="4559300" y="4656138"/>
          <p14:tracePt t="15954" x="4567238" y="4648200"/>
          <p14:tracePt t="15976" x="4567238" y="4638675"/>
          <p14:tracePt t="17008" x="4559300" y="4665663"/>
          <p14:tracePt t="17015" x="4524375" y="4708525"/>
          <p14:tracePt t="17026" x="4479925" y="4760913"/>
          <p14:tracePt t="17047" x="4227513" y="4927600"/>
          <p14:tracePt t="17061" x="4140200" y="4970463"/>
          <p14:tracePt t="17063" x="4035425" y="4997450"/>
          <p14:tracePt t="17074" x="3938588" y="5040313"/>
          <p14:tracePt t="17091" x="3773488" y="5102225"/>
          <p14:tracePt t="17093" x="3703638" y="5127625"/>
          <p14:tracePt t="17107" x="3651250" y="5127625"/>
          <p14:tracePt t="17110" x="3598863" y="5127625"/>
          <p14:tracePt t="17124" x="3554413" y="5127625"/>
          <p14:tracePt t="17127" x="3529013" y="5127625"/>
          <p14:tracePt t="17141" x="3476625" y="5127625"/>
          <p14:tracePt t="17143" x="3467100" y="5127625"/>
          <p14:tracePt t="17157" x="3432175" y="5127625"/>
          <p14:tracePt t="17174" x="3397250" y="5127625"/>
          <p14:tracePt t="17191" x="3362325" y="5180013"/>
          <p14:tracePt t="17208" x="3362325" y="5214938"/>
          <p14:tracePt t="17214" x="3362325" y="5249863"/>
          <p14:tracePt t="17224" x="3362325" y="5267325"/>
          <p14:tracePt t="17245" x="3389313" y="5354638"/>
          <p14:tracePt t="17249" x="3432175" y="5451475"/>
          <p14:tracePt t="17256" x="3519488" y="5530850"/>
          <p14:tracePt t="17274" x="3641725" y="5653088"/>
          <p14:tracePt t="17291" x="3738563" y="5713413"/>
          <p14:tracePt t="17294" x="3763963" y="5740400"/>
          <p14:tracePt t="17306" x="3790950" y="5748338"/>
          <p14:tracePt t="17324" x="3825875" y="5775325"/>
          <p14:tracePt t="17343" x="3833813" y="5775325"/>
          <p14:tracePt t="17377" x="3843338" y="5775325"/>
          <p14:tracePt t="17431" x="3851275" y="5775325"/>
          <p14:tracePt t="17458" x="3868738" y="5775325"/>
          <p14:tracePt t="17465" x="3886200" y="5775325"/>
          <p14:tracePt t="17475" x="3895725" y="5783263"/>
          <p14:tracePt t="17495" x="3973513" y="5810250"/>
          <p14:tracePt t="17507" x="3973513" y="5818188"/>
          <p14:tracePt t="17522" x="4008438" y="5845175"/>
          <p14:tracePt t="17540" x="4043363" y="5853113"/>
          <p14:tracePt t="17544" x="4043363" y="5862638"/>
          <p14:tracePt t="17556" x="4070350" y="5870575"/>
          <p14:tracePt t="17558" x="4078288" y="5880100"/>
          <p14:tracePt t="17572" x="4087813" y="5888038"/>
          <p14:tracePt t="17591" x="4095750" y="5897563"/>
          <p14:tracePt t="17607" x="4105275" y="5905500"/>
          <p14:tracePt t="17624" x="4105275" y="5915025"/>
          <p14:tracePt t="17643" x="4105275" y="5922963"/>
          <p14:tracePt t="17657" x="4105275" y="5932488"/>
          <p14:tracePt t="17674" x="4105275" y="5940425"/>
          <p14:tracePt t="17689" x="4105275" y="5949950"/>
          <p14:tracePt t="17928" x="4105275" y="5957888"/>
          <p14:tracePt t="17992" x="4105275" y="5967413"/>
          <p14:tracePt t="18008" x="4105275" y="5984875"/>
          <p14:tracePt t="18015" x="4105275" y="6002338"/>
          <p14:tracePt t="18025" x="4105275" y="6010275"/>
          <p14:tracePt t="18039" x="4095750" y="6045200"/>
          <p14:tracePt t="18058" x="4095750" y="6054725"/>
          <p14:tracePt t="18137" x="4105275" y="6062663"/>
          <p14:tracePt t="18152" x="4113213" y="6062663"/>
          <p14:tracePt t="18160" x="4130675" y="6037263"/>
          <p14:tracePt t="18172" x="4130675" y="6019800"/>
          <p14:tracePt t="18175" x="4130675" y="6002338"/>
          <p14:tracePt t="18182" x="4130675" y="5984875"/>
          <p14:tracePt t="18191" x="4130675" y="5975350"/>
          <p14:tracePt t="18204" x="4130675" y="5967413"/>
          <p14:tracePt t="18266" x="4130675" y="5957888"/>
          <p14:tracePt t="18272" x="4122738" y="5967413"/>
          <p14:tracePt t="18288" x="4105275" y="5992813"/>
          <p14:tracePt t="18307" x="4105275" y="6037263"/>
          <p14:tracePt t="18321" x="4105275" y="6045200"/>
          <p14:tracePt t="18726" x="4105275" y="6054725"/>
          <p14:tracePt t="18777" x="4113213" y="6045200"/>
          <p14:tracePt t="18800" x="4122738" y="6019800"/>
          <p14:tracePt t="18815" x="4122738" y="6002338"/>
          <p14:tracePt t="18836" x="4130675" y="5984875"/>
          <p14:tracePt t="18839" x="4130675" y="5967413"/>
          <p14:tracePt t="18846" x="4130675" y="5949950"/>
          <p14:tracePt t="18854" x="4130675" y="5922963"/>
          <p14:tracePt t="18869" x="4157663" y="5810250"/>
          <p14:tracePt t="18886" x="4157663" y="5757863"/>
          <p14:tracePt t="18904" x="4157663" y="5730875"/>
          <p14:tracePt t="18932" x="4157663" y="5713413"/>
          <p14:tracePt t="18944" x="4140200" y="5705475"/>
          <p14:tracePt t="18952" x="4122738" y="5705475"/>
          <p14:tracePt t="18969" x="4035425" y="5670550"/>
          <p14:tracePt t="18986" x="3903663" y="5608638"/>
          <p14:tracePt t="18991" x="3798888" y="5548313"/>
          <p14:tracePt t="19002" x="3738563" y="5486400"/>
          <p14:tracePt t="19006" x="3651250" y="5416550"/>
          <p14:tracePt t="19017" x="3554413" y="5346700"/>
          <p14:tracePt t="19036" x="3406775" y="5197475"/>
          <p14:tracePt t="19039" x="3327400" y="5119688"/>
          <p14:tracePt t="19052" x="3240088" y="5032375"/>
          <p14:tracePt t="19057" x="3187700" y="4970463"/>
          <p14:tracePt t="19068" x="3135313" y="4900613"/>
          <p14:tracePt t="19071" x="3092450" y="4857750"/>
          <p14:tracePt t="19086" x="3048000" y="4770438"/>
          <p14:tracePt t="19104" x="3030538" y="4735513"/>
          <p14:tracePt t="19119" x="3021013" y="4725988"/>
          <p14:tracePt t="19209" x="3021013" y="4718050"/>
          <p14:tracePt t="19218" x="3013075" y="4708525"/>
          <p14:tracePt t="19222" x="3013075" y="4700588"/>
          <p14:tracePt t="19234" x="2978150" y="4700588"/>
          <p14:tracePt t="19251" x="2908300" y="4700588"/>
          <p14:tracePt t="19254" x="2846388" y="4700588"/>
          <p14:tracePt t="19267" x="2786063" y="4700588"/>
          <p14:tracePt t="19271" x="2716213" y="4700588"/>
          <p14:tracePt t="19285" x="2654300" y="4700588"/>
          <p14:tracePt t="19287" x="2593975" y="4700588"/>
          <p14:tracePt t="19305" x="2479675" y="4770438"/>
          <p14:tracePt t="19310" x="2454275" y="4787900"/>
          <p14:tracePt t="19319" x="2427288" y="4813300"/>
          <p14:tracePt t="19338" x="2419350" y="4822825"/>
          <p14:tracePt t="19343" x="2409825" y="4830763"/>
          <p14:tracePt t="19416" x="2419350" y="4822825"/>
          <p14:tracePt t="19424" x="2419350" y="4813300"/>
          <p14:tracePt t="19435" x="2427288" y="4787900"/>
          <p14:tracePt t="19437" x="2427288" y="4760913"/>
          <p14:tracePt t="19450" x="2427288" y="4735513"/>
          <p14:tracePt t="19468" x="2427288" y="4691063"/>
          <p14:tracePt t="19471" x="2427288" y="4665663"/>
          <p14:tracePt t="19483" x="2427288" y="4656138"/>
          <p14:tracePt t="19486" x="2427288" y="4648200"/>
          <p14:tracePt t="19503" x="2427288" y="4630738"/>
          <p14:tracePt t="19552" x="2427288" y="4621213"/>
          <p14:tracePt t="19575" x="2409825" y="4621213"/>
          <p14:tracePt t="19585" x="2409825" y="4638675"/>
          <p14:tracePt t="19590" x="2401888" y="4656138"/>
          <p14:tracePt t="19599" x="2366963" y="4708525"/>
          <p14:tracePt t="19615" x="2366963" y="4718050"/>
          <p14:tracePt t="19622" x="2366963" y="4735513"/>
          <p14:tracePt t="19639" x="2366963" y="4743450"/>
          <p14:tracePt t="19690" x="2366963" y="4752975"/>
          <p14:tracePt t="19703" x="2374900" y="4752975"/>
          <p14:tracePt t="19720" x="2401888" y="4752975"/>
          <p14:tracePt t="19735" x="2419350" y="4735513"/>
          <p14:tracePt t="19754" x="2444750" y="4708525"/>
          <p14:tracePt t="19758" x="2444750" y="4683125"/>
          <p14:tracePt t="19769" x="2444750" y="4665663"/>
          <p14:tracePt t="19789" x="2454275" y="4648200"/>
          <p14:tracePt t="19861" x="2454275" y="4638675"/>
          <p14:tracePt t="19867" x="2444750" y="4638675"/>
          <p14:tracePt t="19889" x="2436813" y="4700588"/>
          <p14:tracePt t="19894" x="2436813" y="4708525"/>
          <p14:tracePt t="19904" x="2436813" y="4718050"/>
          <p14:tracePt t="20009" x="2436813" y="4725988"/>
          <p14:tracePt t="20023" x="2444750" y="4718050"/>
          <p14:tracePt t="20027" x="2444750" y="4708525"/>
          <p14:tracePt t="20035" x="2454275" y="4700588"/>
          <p14:tracePt t="20052" x="2462213" y="4656138"/>
          <p14:tracePt t="20055" x="2471738" y="4638675"/>
          <p14:tracePt t="20065" x="2479675" y="4621213"/>
          <p14:tracePt t="20089" x="2497138" y="4586288"/>
          <p14:tracePt t="20103" x="2506663" y="4586288"/>
          <p14:tracePt t="20136" x="2506663" y="4578350"/>
          <p14:tracePt t="20272" x="2524125" y="4560888"/>
          <p14:tracePt t="20297" x="2532063" y="4543425"/>
          <p14:tracePt t="20308" x="2532063" y="4533900"/>
          <p14:tracePt t="20319" x="2549525" y="4516438"/>
          <p14:tracePt t="20332" x="2559050" y="4508500"/>
          <p14:tracePt t="20336" x="2566988" y="4498975"/>
          <p14:tracePt t="20348" x="2576513" y="4491038"/>
          <p14:tracePt t="20351" x="2593975" y="4481513"/>
          <p14:tracePt t="20367" x="2601913" y="4473575"/>
          <p14:tracePt t="20382" x="2611438" y="4473575"/>
          <p14:tracePt t="20402" x="2628900" y="4464050"/>
          <p14:tracePt t="20406" x="2628900" y="4456113"/>
          <p14:tracePt t="20424" x="2636838" y="4456113"/>
          <p14:tracePt t="20434" x="2646363" y="4456113"/>
          <p14:tracePt t="20447" x="2671763" y="4446588"/>
          <p14:tracePt t="20467" x="2724150" y="4438650"/>
          <p14:tracePt t="20470" x="2751138" y="4429125"/>
          <p14:tracePt t="20482" x="2794000" y="4421188"/>
          <p14:tracePt t="20499" x="2898775" y="4421188"/>
          <p14:tracePt t="20502" x="2960688" y="4421188"/>
          <p14:tracePt t="20514" x="3065463" y="4421188"/>
          <p14:tracePt t="20518" x="3135313" y="4421188"/>
          <p14:tracePt t="20531" x="3240088" y="4421188"/>
          <p14:tracePt t="20534" x="3327400" y="4421188"/>
          <p14:tracePt t="20548" x="3432175" y="4421188"/>
          <p14:tracePt t="20551" x="3529013" y="4421188"/>
          <p14:tracePt t="20566" x="3746500" y="4421188"/>
          <p14:tracePt t="20583" x="3895725" y="4421188"/>
          <p14:tracePt t="20592" x="3973513" y="4421188"/>
          <p14:tracePt t="20599" x="4043363" y="4429125"/>
          <p14:tracePt t="20618" x="4227513" y="4473575"/>
          <p14:tracePt t="20623" x="4305300" y="4498975"/>
          <p14:tracePt t="20632" x="4384675" y="4533900"/>
          <p14:tracePt t="20653" x="4489450" y="4560888"/>
          <p14:tracePt t="20657" x="4524375" y="4578350"/>
          <p14:tracePt t="20664" x="4576763" y="4586288"/>
          <p14:tracePt t="20674" x="4594225" y="4586288"/>
          <p14:tracePt t="20684" x="4646613" y="4595813"/>
          <p14:tracePt t="20688" x="4664075" y="4603750"/>
          <p14:tracePt t="20697" x="4681538" y="4603750"/>
          <p14:tracePt t="20719" x="4776788" y="4603750"/>
          <p14:tracePt t="20731" x="4838700" y="4603750"/>
          <p14:tracePt t="20734" x="4908550" y="4603750"/>
          <p14:tracePt t="20748" x="5013325" y="4603750"/>
          <p14:tracePt t="20751" x="5118100" y="4568825"/>
          <p14:tracePt t="20764" x="5195888" y="4543425"/>
          <p14:tracePt t="20766" x="5283200" y="4525963"/>
          <p14:tracePt t="20782" x="5414963" y="4491038"/>
          <p14:tracePt t="20799" x="5492750" y="4473575"/>
          <p14:tracePt t="20808" x="5519738" y="4473575"/>
          <p14:tracePt t="20834" x="5527675" y="4473575"/>
          <p14:tracePt t="20843" x="5537200" y="4473575"/>
          <p14:tracePt t="20849" x="5545138" y="4473575"/>
          <p14:tracePt t="20869" x="5580063" y="4551363"/>
          <p14:tracePt t="20873" x="5589588" y="4578350"/>
          <p14:tracePt t="20881" x="5589588" y="4595813"/>
          <p14:tracePt t="20902" x="5624513" y="4683125"/>
          <p14:tracePt t="20914" x="5659438" y="4735513"/>
          <p14:tracePt t="20932" x="5702300" y="4830763"/>
          <p14:tracePt t="20935" x="5719763" y="4865688"/>
          <p14:tracePt t="20947" x="5764213" y="4910138"/>
          <p14:tracePt t="20950" x="5789613" y="4935538"/>
          <p14:tracePt t="20964" x="5824538" y="4962525"/>
          <p14:tracePt t="20966" x="5859463" y="4979988"/>
          <p14:tracePt t="20980" x="5894388" y="4997450"/>
          <p14:tracePt t="20982" x="5946775" y="4997450"/>
          <p14:tracePt t="20998" x="6034088" y="5005388"/>
          <p14:tracePt t="21015" x="6200775" y="5005388"/>
          <p14:tracePt t="21031" x="6323013" y="4970463"/>
          <p14:tracePt t="21040" x="6350000" y="4945063"/>
          <p14:tracePt t="21048" x="6375400" y="4935538"/>
          <p14:tracePt t="21064" x="6375400" y="4918075"/>
          <p14:tracePt t="21137" x="6375400" y="4945063"/>
          <p14:tracePt t="21143" x="6367463" y="4997450"/>
          <p14:tracePt t="21152" x="6357938" y="5040313"/>
          <p14:tracePt t="21163" x="6340475" y="5075238"/>
          <p14:tracePt t="21184" x="6332538" y="5127625"/>
          <p14:tracePt t="21198" x="6332538" y="5137150"/>
          <p14:tracePt t="21257" x="6332538" y="5145088"/>
          <p14:tracePt t="21296" x="6340475" y="5145088"/>
          <p14:tracePt t="21307" x="6350000" y="5137150"/>
          <p14:tracePt t="21315" x="6350000" y="5127625"/>
          <p14:tracePt t="21331" x="6350000" y="5119688"/>
          <p14:tracePt t="21345" x="6340475" y="5092700"/>
          <p14:tracePt t="21368" x="6157913" y="5067300"/>
          <p14:tracePt t="21379" x="6113463" y="5067300"/>
          <p14:tracePt t="21383" x="6078538" y="5067300"/>
          <p14:tracePt t="21401" x="5964238" y="5145088"/>
          <p14:tracePt t="21415" x="5894388" y="5197475"/>
          <p14:tracePt t="21434" x="5894388" y="5207000"/>
          <p14:tracePt t="21521" x="5911850" y="5207000"/>
          <p14:tracePt t="21535" x="5921375" y="5207000"/>
          <p14:tracePt t="21545" x="5929313" y="5207000"/>
          <p14:tracePt t="21563" x="5956300" y="5197475"/>
          <p14:tracePt t="21566" x="5964238" y="5189538"/>
          <p14:tracePt t="21584" x="5964238" y="5162550"/>
          <p14:tracePt t="21660" x="5964238" y="5172075"/>
          <p14:tracePt t="21668" x="5964238" y="5180013"/>
          <p14:tracePt t="21682" x="5964238" y="5224463"/>
          <p14:tracePt t="21721" x="5964238" y="5232400"/>
          <p14:tracePt t="21768" x="5964238" y="5241925"/>
          <p14:tracePt t="21776" x="5981700" y="5241925"/>
          <p14:tracePt t="21782" x="6016625" y="5232400"/>
          <p14:tracePt t="21798" x="6086475" y="5189538"/>
          <p14:tracePt t="21806" x="6113463" y="5172075"/>
          <p14:tracePt t="21815" x="6148388" y="5137150"/>
          <p14:tracePt t="21827" x="6175375" y="5110163"/>
          <p14:tracePt t="21829" x="6200775" y="5084763"/>
          <p14:tracePt t="21844" x="6210300" y="5075238"/>
          <p14:tracePt t="21850" x="6218238" y="5067300"/>
          <p14:tracePt t="21853" x="6235700" y="5049838"/>
          <p14:tracePt t="21936" x="6227763" y="5049838"/>
          <p14:tracePt t="21952" x="6227763" y="5057775"/>
          <p14:tracePt t="21963" x="6227763" y="5067300"/>
          <p14:tracePt t="21977" x="6227763" y="5084763"/>
          <p14:tracePt t="21996" x="6227763" y="5092700"/>
          <p14:tracePt t="22025" x="6227763" y="5102225"/>
          <p14:tracePt t="22044" x="6227763" y="5110163"/>
          <p14:tracePt t="22047" x="6227763" y="5119688"/>
          <p14:tracePt t="22054" x="6227763" y="5127625"/>
          <p14:tracePt t="22062" x="6227763" y="5162550"/>
          <p14:tracePt t="22083" x="6280150" y="5276850"/>
          <p14:tracePt t="22087" x="6315075" y="5329238"/>
          <p14:tracePt t="22095" x="6357938" y="5389563"/>
          <p14:tracePt t="22111" x="6419850" y="5521325"/>
          <p14:tracePt t="22132" x="6454775" y="5618163"/>
          <p14:tracePt t="22147" x="6480175" y="5740400"/>
          <p14:tracePt t="22150" x="6507163" y="5827713"/>
          <p14:tracePt t="22163" x="6524625" y="5905500"/>
          <p14:tracePt t="22166" x="6559550" y="6010275"/>
          <p14:tracePt t="22179" x="6584950" y="6107113"/>
          <p14:tracePt t="22196" x="6619875" y="6159500"/>
          <p14:tracePt t="22199" x="6629400" y="6167438"/>
          <p14:tracePt t="22336" x="6619875" y="6176963"/>
          <p14:tracePt t="22355" x="6611938" y="6176963"/>
          <p14:tracePt t="22363" x="6611938" y="6184900"/>
          <p14:tracePt t="22376" x="6584950" y="6202363"/>
          <p14:tracePt t="22395" x="6577013" y="6211888"/>
          <p14:tracePt t="22397" x="6559550" y="6237288"/>
          <p14:tracePt t="22409" x="6550025" y="6246813"/>
          <p14:tracePt t="22426" x="6515100" y="6272213"/>
          <p14:tracePt t="22448" x="6480175" y="6289675"/>
          <p14:tracePt t="22463" x="6472238" y="6289675"/>
          <p14:tracePt t="22482" x="6462713" y="6299200"/>
          <p14:tracePt t="22493" x="6454775" y="6299200"/>
          <p14:tracePt t="22568" x="6445250" y="6299200"/>
          <p14:tracePt t="22593" x="6437313" y="6299200"/>
          <p14:tracePt t="22721" x="6437313" y="6289675"/>
          <p14:tracePt t="22743" x="6437313" y="6281738"/>
          <p14:tracePt t="22765" x="6437313" y="6272213"/>
          <p14:tracePt t="22873" x="6427788" y="6272213"/>
          <p14:tracePt t="22895" x="6419850" y="6272213"/>
          <p14:tracePt t="22912" x="6410325" y="6272213"/>
          <p14:tracePt t="22927" x="6392863" y="6272213"/>
          <p14:tracePt t="22952" x="6375400" y="6272213"/>
          <p14:tracePt t="22961" x="6357938" y="6272213"/>
          <p14:tracePt t="22979" x="6350000" y="6272213"/>
          <p14:tracePt t="22982" x="6340475" y="6264275"/>
          <p14:tracePt t="23000" x="6332538" y="6254750"/>
          <p14:tracePt t="23017" x="6315075" y="6246813"/>
          <p14:tracePt t="23032" x="6305550" y="6237288"/>
          <p14:tracePt t="24265" x="6315075" y="6237288"/>
          <p14:tracePt t="24275" x="6357938" y="6254750"/>
          <p14:tracePt t="24293" x="6410325" y="6289675"/>
          <p14:tracePt t="25329" x="6419850" y="6281738"/>
          <p14:tracePt t="25342" x="6419850" y="6272213"/>
          <p14:tracePt t="25361" x="6419850" y="6254750"/>
          <p14:tracePt t="25371" x="6427788" y="6237288"/>
          <p14:tracePt t="25425" x="6427788" y="6219825"/>
          <p14:tracePt t="25497" x="6427788" y="6211888"/>
          <p14:tracePt t="25512" x="6427788" y="6202363"/>
          <p14:tracePt t="25539" x="6427788" y="6194425"/>
          <p14:tracePt t="25557" x="6427788" y="6184900"/>
          <p14:tracePt t="25575" x="6427788" y="6176963"/>
          <p14:tracePt t="25585" x="6427788" y="6167438"/>
          <p14:tracePt t="25633" x="6427788" y="6159500"/>
          <p14:tracePt t="25648" x="6427788" y="6149975"/>
          <p14:tracePt t="25722" x="6419850" y="6142038"/>
          <p14:tracePt t="25761" x="6419850" y="6132513"/>
          <p14:tracePt t="25818" x="6410325" y="6124575"/>
          <p14:tracePt t="25885" x="6410325" y="6115050"/>
          <p14:tracePt t="25913" x="6402388" y="6107113"/>
          <p14:tracePt t="25943" x="6402388" y="6089650"/>
          <p14:tracePt t="25960" x="6392863" y="6080125"/>
          <p14:tracePt t="25975" x="6392863" y="6062663"/>
          <p14:tracePt t="25985" x="6392863" y="6054725"/>
          <p14:tracePt t="26005" x="6384925" y="6054725"/>
          <p14:tracePt t="26008" x="6375400" y="6037263"/>
          <p14:tracePt t="26015" x="6375400" y="6027738"/>
          <p14:tracePt t="26040" x="6357938" y="6010275"/>
          <p14:tracePt t="26044" x="6332538" y="5992813"/>
          <p14:tracePt t="26051" x="6305550" y="5975350"/>
          <p14:tracePt t="26068" x="6270625" y="5967413"/>
          <p14:tracePt t="26072" x="6253163" y="5967413"/>
          <p14:tracePt t="26083" x="6227763" y="5949950"/>
          <p14:tracePt t="26102" x="6210300" y="5949950"/>
          <p14:tracePt t="26117" x="6200775" y="5940425"/>
          <p14:tracePt t="26141" x="6183313" y="5932488"/>
          <p14:tracePt t="26176" x="6175375" y="5932488"/>
          <p14:tracePt t="26225" x="6165850" y="5932488"/>
          <p14:tracePt t="26334" x="6165850" y="5922963"/>
          <p14:tracePt t="34354" x="6227763" y="5922963"/>
          <p14:tracePt t="34367" x="7178675" y="5503863"/>
          <p14:tracePt t="34377" x="7764463" y="5145088"/>
          <p14:tracePt t="34395" x="9029700" y="4551363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Ethics and Legal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Only attack networks you own or where you have explicit written permission.</a:t>
            </a:r>
          </a:p>
          <a:p>
            <a:pPr>
              <a:defRPr sz="2000"/>
            </a:pPr>
            <a:r>
              <a:t>Handle PCAPs and recovered passwords as sensitive data and store them securely.</a:t>
            </a:r>
          </a:p>
          <a:p>
            <a:pPr>
              <a:defRPr sz="2000"/>
            </a:pPr>
            <a:r>
              <a:t>Use these techniques to harden Wi‑Fi security, not to access unauthorized networks.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80FB21C-1A89-3F73-DDD3-5E44D7827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53"/>
    </mc:Choice>
    <mc:Fallback>
      <p:transition spd="slow" advTm="38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and 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Built a working ESP32 Marauder from raw parts and fixed hardware issues.</a:t>
            </a:r>
          </a:p>
          <a:p>
            <a:pPr>
              <a:defRPr sz="2000"/>
            </a:pPr>
            <a:r>
              <a:t>Captured WPA2 handshakes/PMKID, verified them in Wireshark, and converted to Hashcat format.</a:t>
            </a:r>
          </a:p>
          <a:p>
            <a:pPr>
              <a:defRPr sz="2000"/>
            </a:pPr>
            <a:r>
              <a:t>Demonstrated dictionary‑based cracking and the impact of password strength.</a:t>
            </a:r>
          </a:p>
          <a:p>
            <a:pPr>
              <a:defRPr sz="2000"/>
            </a:pPr>
            <a:r>
              <a:t>Reinforced the importance of strong PSKs and ethical, permission‑based testing.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E3C81D6-5E30-8E03-A72A-E3E5C793B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48"/>
    </mc:Choice>
    <mc:Fallback>
      <p:transition spd="slow" advTm="62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3" x="8820150" y="6219825"/>
          <p14:tracePt t="263" x="8812213" y="6229350"/>
          <p14:tracePt t="267" x="8794750" y="6229350"/>
          <p14:tracePt t="325" x="8785225" y="6229350"/>
          <p14:tracePt t="332" x="8750300" y="6219825"/>
          <p14:tracePt t="354" x="8697913" y="6202363"/>
          <p14:tracePt t="357" x="8672513" y="6194425"/>
          <p14:tracePt t="367" x="8655050" y="6184900"/>
          <p14:tracePt t="371" x="8628063" y="6176963"/>
          <p14:tracePt t="390" x="8620125" y="6176963"/>
          <p14:tracePt t="453" x="8610600" y="6167438"/>
          <p14:tracePt t="478" x="8610600" y="6159500"/>
          <p14:tracePt t="488" x="8620125" y="6149975"/>
          <p14:tracePt t="498" x="8637588" y="6132513"/>
          <p14:tracePt t="500" x="8645525" y="6097588"/>
          <p14:tracePt t="515" x="8707438" y="5967413"/>
          <p14:tracePt t="532" x="8742363" y="5678488"/>
          <p14:tracePt t="550" x="8855075" y="5319713"/>
          <p14:tracePt t="555" x="8916988" y="5189538"/>
          <p14:tracePt t="566" x="8977313" y="5049838"/>
          <p14:tracePt t="61764" x="9064625" y="960438"/>
          <p14:tracePt t="61768" x="8986838" y="917575"/>
          <p14:tracePt t="61775" x="8934450" y="855663"/>
          <p14:tracePt t="61781" x="8855075" y="803275"/>
          <p14:tracePt t="61800" x="8680450" y="646113"/>
          <p14:tracePt t="61807" x="8585200" y="568325"/>
          <p14:tracePt t="61815" x="8515350" y="471488"/>
          <p14:tracePt t="61835" x="8305800" y="254000"/>
          <p14:tracePt t="61846" x="8243888" y="201613"/>
          <p14:tracePt t="61868" x="7939088" y="523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Inspecting the TFT + microSD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/>
              <a:t>Verified the TFT module and microSD slot under bright lighting.</a:t>
            </a:r>
          </a:p>
          <a:p>
            <a:pPr>
              <a:defRPr sz="2000"/>
            </a:pPr>
            <a:r>
              <a:rPr dirty="0"/>
              <a:t>Identified issues with the SD card header area that would affect PCAP saving.</a:t>
            </a:r>
            <a:r>
              <a:rPr lang="en-US" dirty="0"/>
              <a:t> Note that J1 will need to be soldered together for SD card power</a:t>
            </a:r>
            <a:endParaRPr dirty="0"/>
          </a:p>
        </p:txBody>
      </p:sp>
      <p:pic>
        <p:nvPicPr>
          <p:cNvPr id="4" name="Picture 3" descr="confirmed_sdCard_issu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58844" y="2160639"/>
            <a:ext cx="4026310" cy="5368413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E0A5858-3EC8-4872-67AF-80EE59E97F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94"/>
    </mc:Choice>
    <mc:Fallback>
      <p:transition spd="slow" advTm="40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3" x="8453438" y="4560888"/>
          <p14:tracePt t="339" x="8104188" y="4778375"/>
          <p14:tracePt t="346" x="7807325" y="4935538"/>
          <p14:tracePt t="355" x="7572375" y="5092700"/>
          <p14:tracePt t="378" x="7048500" y="5476875"/>
          <p14:tracePt t="391" x="6926263" y="5565775"/>
          <p14:tracePt t="393" x="6838950" y="5635625"/>
          <p14:tracePt t="407" x="6759575" y="5688013"/>
          <p14:tracePt t="410" x="6707188" y="5730875"/>
          <p14:tracePt t="422" x="6681788" y="5757863"/>
          <p14:tracePt t="426" x="6664325" y="5775325"/>
          <p14:tracePt t="442" x="6664325" y="5800725"/>
          <p14:tracePt t="460" x="6664325" y="5818188"/>
          <p14:tracePt t="475" x="6664325" y="5835650"/>
          <p14:tracePt t="489" x="6664325" y="5845175"/>
          <p14:tracePt t="492" x="6664325" y="5853113"/>
          <p14:tracePt t="497" x="6664325" y="5870575"/>
          <p14:tracePt t="515" x="6664325" y="5880100"/>
          <p14:tracePt t="522" x="6664325" y="5905500"/>
          <p14:tracePt t="596" x="6672263" y="5905500"/>
          <p14:tracePt t="614" x="6681788" y="5905500"/>
          <p14:tracePt t="624" x="6699250" y="5905500"/>
          <p14:tracePt t="642" x="6724650" y="5905500"/>
          <p14:tracePt t="650" x="6742113" y="5905500"/>
          <p14:tracePt t="662" x="6759575" y="5905500"/>
          <p14:tracePt t="677" x="6769100" y="5905500"/>
          <p14:tracePt t="844" x="6777038" y="5905500"/>
          <p14:tracePt t="852" x="6786563" y="5897563"/>
          <p14:tracePt t="858" x="6786563" y="5888038"/>
          <p14:tracePt t="887" x="6794500" y="5870575"/>
          <p14:tracePt t="916" x="6804025" y="5845175"/>
          <p14:tracePt t="933" x="6811963" y="5845175"/>
          <p14:tracePt t="942" x="6821488" y="5835650"/>
          <p14:tracePt t="954" x="6829425" y="5818188"/>
          <p14:tracePt t="970" x="6838950" y="5810250"/>
          <p14:tracePt t="986" x="6846888" y="5800725"/>
          <p14:tracePt t="1004" x="6856413" y="5783263"/>
          <p14:tracePt t="1019" x="6873875" y="5765800"/>
          <p14:tracePt t="1036" x="6899275" y="5765800"/>
          <p14:tracePt t="1053" x="6926263" y="5740400"/>
          <p14:tracePt t="1070" x="6961188" y="5713413"/>
          <p14:tracePt t="1076" x="6986588" y="5695950"/>
          <p14:tracePt t="1086" x="7004050" y="5688013"/>
          <p14:tracePt t="1103" x="7038975" y="5643563"/>
          <p14:tracePt t="1107" x="7065963" y="5618163"/>
          <p14:tracePt t="1126" x="7108825" y="5591175"/>
          <p14:tracePt t="1130" x="7143750" y="5556250"/>
          <p14:tracePt t="1139" x="7161213" y="5538788"/>
          <p14:tracePt t="1154" x="7265988" y="5434013"/>
          <p14:tracePt t="1175" x="7327900" y="5354638"/>
          <p14:tracePt t="1180" x="7345363" y="5337175"/>
          <p14:tracePt t="1188" x="7353300" y="5319713"/>
          <p14:tracePt t="1210" x="7380288" y="5276850"/>
          <p14:tracePt t="1228" x="7388225" y="5267325"/>
          <p14:tracePt t="1239" x="7397750" y="5267325"/>
          <p14:tracePt t="1254" x="7397750" y="5259388"/>
          <p14:tracePt t="6587" x="7380288" y="5284788"/>
          <p14:tracePt t="6595" x="7362825" y="5319713"/>
          <p14:tracePt t="6604" x="7353300" y="5329238"/>
          <p14:tracePt t="6626" x="7345363" y="5364163"/>
          <p14:tracePt t="6855" x="7345363" y="5354638"/>
          <p14:tracePt t="6877" x="7335838" y="5346700"/>
          <p14:tracePt t="6892" x="7335838" y="5337175"/>
          <p14:tracePt t="6899" x="7327900" y="5337175"/>
          <p14:tracePt t="6918" x="7327900" y="5329238"/>
          <p14:tracePt t="8077" x="7327900" y="5319713"/>
          <p14:tracePt t="8221" x="7300913" y="5319713"/>
          <p14:tracePt t="8226" x="7292975" y="5311775"/>
          <p14:tracePt t="8234" x="7265988" y="5311775"/>
          <p14:tracePt t="8251" x="7213600" y="5276850"/>
          <p14:tracePt t="8267" x="7188200" y="5259388"/>
          <p14:tracePt t="8284" x="7161213" y="5241925"/>
          <p14:tracePt t="8292" x="7143750" y="5232400"/>
          <p14:tracePt t="8300" x="7126288" y="5207000"/>
          <p14:tracePt t="8317" x="7083425" y="5172075"/>
          <p14:tracePt t="8323" x="7056438" y="5154613"/>
          <p14:tracePt t="8332" x="7021513" y="5119688"/>
          <p14:tracePt t="8352" x="6969125" y="5092700"/>
          <p14:tracePt t="8357" x="6951663" y="5075238"/>
          <p14:tracePt t="8365" x="6934200" y="5057775"/>
          <p14:tracePt t="8384" x="6856413" y="5014913"/>
          <p14:tracePt t="8387" x="6811963" y="4962525"/>
          <p14:tracePt t="8399" x="6794500" y="4927600"/>
          <p14:tracePt t="8402" x="6777038" y="4900613"/>
          <p14:tracePt t="8416" x="6734175" y="4848225"/>
          <p14:tracePt t="8419" x="6716713" y="4830763"/>
          <p14:tracePt t="8434" x="6672263" y="4760913"/>
          <p14:tracePt t="8452" x="6584950" y="4665663"/>
          <p14:tracePt t="8466" x="6507163" y="4551363"/>
          <p14:tracePt t="8484" x="6419850" y="4446588"/>
          <p14:tracePt t="8493" x="6367463" y="4394200"/>
          <p14:tracePt t="8502" x="6297613" y="4359275"/>
          <p14:tracePt t="8518" x="6175375" y="4306888"/>
          <p14:tracePt t="8521" x="6086475" y="4281488"/>
          <p14:tracePt t="8532" x="5956300" y="4281488"/>
          <p14:tracePt t="8553" x="5632450" y="4281488"/>
          <p14:tracePt t="8555" x="5414963" y="4351338"/>
          <p14:tracePt t="8568" x="5222875" y="4438650"/>
          <p14:tracePt t="8570" x="5065713" y="4508500"/>
          <p14:tracePt t="8584" x="4943475" y="4560888"/>
          <p14:tracePt t="8587" x="4838700" y="4578350"/>
          <p14:tracePt t="8598" x="4759325" y="4586288"/>
          <p14:tracePt t="8602" x="4716463" y="4586288"/>
          <p14:tracePt t="8620" x="4689475" y="4603750"/>
          <p14:tracePt t="8716" x="4706938" y="4603750"/>
          <p14:tracePt t="8723" x="4733925" y="4603750"/>
          <p14:tracePt t="8731" x="4759325" y="4595813"/>
          <p14:tracePt t="8750" x="4829175" y="4560888"/>
          <p14:tracePt t="8764" x="4908550" y="4508500"/>
          <p14:tracePt t="8783" x="4986338" y="4429125"/>
          <p14:tracePt t="8788" x="5003800" y="4376738"/>
          <p14:tracePt t="8793" x="5013325" y="4341813"/>
          <p14:tracePt t="8802" x="5013325" y="4324350"/>
          <p14:tracePt t="8814" x="5013325" y="4298950"/>
          <p14:tracePt t="8832" x="5013325" y="4246563"/>
          <p14:tracePt t="8835" x="5003800" y="4211638"/>
          <p14:tracePt t="8848" x="4978400" y="4184650"/>
          <p14:tracePt t="8851" x="4951413" y="4167188"/>
          <p14:tracePt t="8865" x="4933950" y="4149725"/>
          <p14:tracePt t="8866" x="4873625" y="4132263"/>
          <p14:tracePt t="8883" x="4759325" y="4097338"/>
          <p14:tracePt t="8901" x="4594225" y="4079875"/>
          <p14:tracePt t="8907" x="4524375" y="4079875"/>
          <p14:tracePt t="8915" x="4454525" y="4079875"/>
          <p14:tracePt t="8934" x="4384675" y="4079875"/>
          <p14:tracePt t="8937" x="4349750" y="4079875"/>
          <p14:tracePt t="8947" x="4340225" y="4079875"/>
          <p14:tracePt t="8969" x="4314825" y="4070350"/>
          <p14:tracePt t="8982" x="4297363" y="4070350"/>
          <p14:tracePt t="9004" x="4287838" y="4062413"/>
          <p14:tracePt t="9143" x="4270375" y="4079875"/>
          <p14:tracePt t="9156" x="4270375" y="4105275"/>
          <p14:tracePt t="9164" x="4270375" y="4114800"/>
          <p14:tracePt t="9182" x="4279900" y="4141788"/>
          <p14:tracePt t="9189" x="4297363" y="4149725"/>
          <p14:tracePt t="9194" x="4332288" y="4159250"/>
          <p14:tracePt t="9203" x="4402138" y="4159250"/>
          <p14:tracePt t="9214" x="4506913" y="4159250"/>
          <p14:tracePt t="9232" x="4776788" y="4159250"/>
          <p14:tracePt t="9237" x="4908550" y="4159250"/>
          <p14:tracePt t="9247" x="5038725" y="4159250"/>
          <p14:tracePt t="9250" x="5143500" y="4159250"/>
          <p14:tracePt t="9264" x="5205413" y="4149725"/>
          <p14:tracePt t="9266" x="5240338" y="4141788"/>
          <p14:tracePt t="9281" x="5248275" y="4141788"/>
          <p14:tracePt t="9299" x="5248275" y="4132263"/>
          <p14:tracePt t="9306" x="5230813" y="4124325"/>
          <p14:tracePt t="9315" x="5143500" y="4105275"/>
          <p14:tracePt t="9335" x="4951413" y="4087813"/>
          <p14:tracePt t="9340" x="4846638" y="4079875"/>
          <p14:tracePt t="9350" x="4768850" y="4079875"/>
          <p14:tracePt t="9366" x="4559300" y="4079875"/>
          <p14:tracePt t="9370" x="4454525" y="4079875"/>
          <p14:tracePt t="9382" x="4375150" y="4079875"/>
          <p14:tracePt t="9400" x="4244975" y="4079875"/>
          <p14:tracePt t="9403" x="4200525" y="4079875"/>
          <p14:tracePt t="9414" x="4175125" y="4070350"/>
          <p14:tracePt t="9437" x="4122738" y="4052888"/>
          <p14:tracePt t="9450" x="4105275" y="4044950"/>
          <p14:tracePt t="9464" x="4087813" y="4044950"/>
          <p14:tracePt t="9468" x="4087813" y="4035425"/>
          <p14:tracePt t="9482" x="4070350" y="4017963"/>
          <p14:tracePt t="9498" x="4043363" y="3975100"/>
          <p14:tracePt t="9513" x="4035425" y="3948113"/>
          <p14:tracePt t="9515" x="4000500" y="3895725"/>
          <p14:tracePt t="9530" x="3930650" y="3773488"/>
          <p14:tracePt t="9545" x="3781425" y="3563938"/>
          <p14:tracePt t="9565" x="3668713" y="3346450"/>
          <p14:tracePt t="9580" x="3589338" y="3189288"/>
          <p14:tracePt t="9586" x="3519488" y="3119438"/>
          <p14:tracePt t="9595" x="3414713" y="2997200"/>
          <p14:tracePt t="9613" x="3249613" y="2805113"/>
          <p14:tracePt t="9620" x="3214688" y="2743200"/>
          <p14:tracePt t="9628" x="3170238" y="2673350"/>
          <p14:tracePt t="9635" x="3135313" y="2620963"/>
          <p14:tracePt t="9646" x="3117850" y="2586038"/>
          <p14:tracePt t="9664" x="3038475" y="2436813"/>
          <p14:tracePt t="9671" x="3003550" y="2393950"/>
          <p14:tracePt t="9676" x="2986088" y="2359025"/>
          <p14:tracePt t="9691" x="2943225" y="2289175"/>
          <p14:tracePt t="9699" x="2933700" y="2271713"/>
          <p14:tracePt t="9757" x="2933700" y="2297113"/>
          <p14:tracePt t="9768" x="2933700" y="2366963"/>
          <p14:tracePt t="9780" x="3013075" y="2663825"/>
          <p14:tracePt t="9785" x="3127375" y="2917825"/>
          <p14:tracePt t="9797" x="3267075" y="3179763"/>
          <p14:tracePt t="9816" x="3519488" y="3616325"/>
          <p14:tracePt t="9818" x="3624263" y="3748088"/>
          <p14:tracePt t="9831" x="3711575" y="3835400"/>
          <p14:tracePt t="9848" x="3798888" y="3930650"/>
          <p14:tracePt t="9850" x="3816350" y="3948113"/>
          <p14:tracePt t="9864" x="3825875" y="3957638"/>
          <p14:tracePt t="9883" x="3833813" y="3957638"/>
          <p14:tracePt t="9926" x="3825875" y="3930650"/>
          <p14:tracePt t="9934" x="3816350" y="3878263"/>
          <p14:tracePt t="9947" x="3763963" y="3738563"/>
          <p14:tracePt t="9954" x="3729038" y="3660775"/>
          <p14:tracePt t="9965" x="3703638" y="3573463"/>
          <p14:tracePt t="9982" x="3668713" y="3406775"/>
          <p14:tracePt t="9998" x="3624263" y="3249613"/>
          <p14:tracePt t="10015" x="3598863" y="3119438"/>
          <p14:tracePt t="10021" x="3563938" y="3067050"/>
          <p14:tracePt t="10031" x="3563938" y="3022600"/>
          <p14:tracePt t="10034" x="3546475" y="2979738"/>
          <p14:tracePt t="10046" x="3546475" y="2952750"/>
          <p14:tracePt t="10062" x="3519488" y="2917825"/>
          <p14:tracePt t="10079" x="3519488" y="2909888"/>
          <p14:tracePt t="10082" x="3519488" y="2900363"/>
          <p14:tracePt t="10117" x="3511550" y="2892425"/>
          <p14:tracePt t="10141" x="3494088" y="2892425"/>
          <p14:tracePt t="10146" x="3484563" y="2909888"/>
          <p14:tracePt t="10164" x="3449638" y="2997200"/>
          <p14:tracePt t="10175" x="3441700" y="3040063"/>
          <p14:tracePt t="10180" x="3424238" y="3101975"/>
          <p14:tracePt t="10189" x="3397250" y="3179763"/>
          <p14:tracePt t="10195" x="3379788" y="3259138"/>
          <p14:tracePt t="10213" x="3336925" y="3406775"/>
          <p14:tracePt t="10228" x="3327400" y="3521075"/>
          <p14:tracePt t="10233" x="3327400" y="3538538"/>
          <p14:tracePt t="10245" x="3327400" y="3573463"/>
          <p14:tracePt t="10263" x="3327400" y="3581400"/>
          <p14:tracePt t="10268" x="3327400" y="3590925"/>
          <p14:tracePt t="10326" x="3327400" y="3598863"/>
          <p14:tracePt t="10334" x="3344863" y="3581400"/>
          <p14:tracePt t="10346" x="3362325" y="3546475"/>
          <p14:tracePt t="10350" x="3389313" y="3511550"/>
          <p14:tracePt t="10360" x="3424238" y="3476625"/>
          <p14:tracePt t="10377" x="3449638" y="3389313"/>
          <p14:tracePt t="10379" x="3459163" y="3354388"/>
          <p14:tracePt t="10394" x="3467100" y="3302000"/>
          <p14:tracePt t="10412" x="3476625" y="3259138"/>
          <p14:tracePt t="10428" x="3476625" y="3214688"/>
          <p14:tracePt t="10434" x="3476625" y="3206750"/>
          <p14:tracePt t="10504" x="3459163" y="3206750"/>
          <p14:tracePt t="10515" x="3424238" y="3319463"/>
          <p14:tracePt t="10528" x="3397250" y="3389313"/>
          <p14:tracePt t="10530" x="3379788" y="3468688"/>
          <p14:tracePt t="10544" x="3379788" y="3546475"/>
          <p14:tracePt t="10547" x="3379788" y="3598863"/>
          <p14:tracePt t="10560" x="3371850" y="3695700"/>
          <p14:tracePt t="10568" x="3371850" y="3748088"/>
          <p14:tracePt t="10571" x="3371850" y="3808413"/>
          <p14:tracePt t="10578" x="3371850" y="3852863"/>
          <p14:tracePt t="10596" x="3389313" y="4010025"/>
          <p14:tracePt t="10614" x="3449638" y="4194175"/>
          <p14:tracePt t="10634" x="3519488" y="4464050"/>
          <p14:tracePt t="10644" x="3554413" y="4551363"/>
          <p14:tracePt t="10662" x="3589338" y="4648200"/>
          <p14:tracePt t="10666" x="3606800" y="4665663"/>
          <p14:tracePt t="10677" x="3616325" y="4683125"/>
          <p14:tracePt t="10699" x="3624263" y="4700588"/>
          <p14:tracePt t="10748" x="3624263" y="4708525"/>
          <p14:tracePt t="10761" x="3624263" y="4718050"/>
          <p14:tracePt t="10776" x="3624263" y="4725988"/>
          <p14:tracePt t="10794" x="3624263" y="4735513"/>
          <p14:tracePt t="10809" x="3624263" y="4743450"/>
          <p14:tracePt t="10877" x="3633788" y="4760913"/>
          <p14:tracePt t="10909" x="3651250" y="4770438"/>
          <p14:tracePt t="10916" x="3659188" y="4770438"/>
          <p14:tracePt t="10927" x="3668713" y="4770438"/>
          <p14:tracePt t="10930" x="3694113" y="4770438"/>
          <p14:tracePt t="10943" x="3703638" y="4770438"/>
          <p14:tracePt t="10945" x="3729038" y="4770438"/>
          <p14:tracePt t="10960" x="3746500" y="4770438"/>
          <p14:tracePt t="10963" x="3773488" y="4770438"/>
          <p14:tracePt t="10976" x="3790950" y="4770438"/>
          <p14:tracePt t="10979" x="3808413" y="4770438"/>
          <p14:tracePt t="10994" x="3843338" y="4770438"/>
          <p14:tracePt t="11002" x="3860800" y="4770438"/>
          <p14:tracePt t="11010" x="3878263" y="4760913"/>
          <p14:tracePt t="11026" x="3903663" y="4752975"/>
          <p14:tracePt t="11044" x="3938588" y="4743450"/>
          <p14:tracePt t="11054" x="3948113" y="4735513"/>
          <p14:tracePt t="11063" x="3956050" y="4718050"/>
          <p14:tracePt t="11413" x="3938588" y="4718050"/>
          <p14:tracePt t="11420" x="3921125" y="4718050"/>
          <p14:tracePt t="11427" x="3886200" y="4718050"/>
          <p14:tracePt t="11443" x="3833813" y="4725988"/>
          <p14:tracePt t="11459" x="3781425" y="4735513"/>
          <p14:tracePt t="11475" x="3729038" y="4735513"/>
          <p14:tracePt t="11483" x="3721100" y="4735513"/>
          <p14:tracePt t="11492" x="3703638" y="4735513"/>
          <p14:tracePt t="11636" x="3721100" y="4735513"/>
          <p14:tracePt t="11642" x="3729038" y="4735513"/>
          <p14:tracePt t="11659" x="3763963" y="4735513"/>
          <p14:tracePt t="11674" x="3860800" y="4735513"/>
          <p14:tracePt t="11691" x="4017963" y="4735513"/>
          <p14:tracePt t="11709" x="4165600" y="4735513"/>
          <p14:tracePt t="11714" x="4235450" y="4735513"/>
          <p14:tracePt t="11724" x="4340225" y="4735513"/>
          <p14:tracePt t="11741" x="4559300" y="4735513"/>
          <p14:tracePt t="11746" x="4664075" y="4735513"/>
          <p14:tracePt t="11756" x="4776788" y="4735513"/>
          <p14:tracePt t="11775" x="4960938" y="4735513"/>
          <p14:tracePt t="11781" x="5021263" y="4735513"/>
          <p14:tracePt t="11789" x="5065713" y="4735513"/>
          <p14:tracePt t="11809" x="5091113" y="4735513"/>
          <p14:tracePt t="11879" x="5083175" y="4735513"/>
          <p14:tracePt t="11886" x="5048250" y="4735513"/>
          <p14:tracePt t="11893" x="5003800" y="4735513"/>
          <p14:tracePt t="11912" x="4891088" y="4735513"/>
          <p14:tracePt t="11918" x="4803775" y="4735513"/>
          <p14:tracePt t="11926" x="4699000" y="4735513"/>
          <p14:tracePt t="11946" x="4349750" y="4735513"/>
          <p14:tracePt t="11956" x="4252913" y="4735513"/>
          <p14:tracePt t="11979" x="4025900" y="4691063"/>
          <p14:tracePt t="11990" x="3990975" y="4691063"/>
          <p14:tracePt t="12013" x="3973513" y="4683125"/>
          <p14:tracePt t="12133" x="4000500" y="4683125"/>
          <p14:tracePt t="12146" x="4052888" y="4673600"/>
          <p14:tracePt t="12155" x="4087813" y="4673600"/>
          <p14:tracePt t="12172" x="4175125" y="4673600"/>
          <p14:tracePt t="12189" x="4235450" y="4665663"/>
          <p14:tracePt t="12211" x="4340225" y="4648200"/>
          <p14:tracePt t="12227" x="4367213" y="4638675"/>
          <p14:tracePt t="12238" x="4384675" y="4638675"/>
          <p14:tracePt t="12260" x="4402138" y="4630738"/>
          <p14:tracePt t="12276" x="4410075" y="4630738"/>
          <p14:tracePt t="12349" x="4419600" y="4630738"/>
          <p14:tracePt t="12387" x="4427538" y="4630738"/>
          <p14:tracePt t="12557" x="4427538" y="4638675"/>
          <p14:tracePt t="12677" x="4437063" y="4648200"/>
          <p14:tracePt t="12688" x="4445000" y="4648200"/>
          <p14:tracePt t="12692" x="4454525" y="4648200"/>
          <p14:tracePt t="12700" x="4471988" y="4638675"/>
          <p14:tracePt t="12709" x="4489450" y="4638675"/>
          <p14:tracePt t="12727" x="4532313" y="4630738"/>
          <p14:tracePt t="12729" x="4559300" y="4630738"/>
          <p14:tracePt t="12741" x="4567238" y="4630738"/>
          <p14:tracePt t="12755" x="4594225" y="4630738"/>
          <p14:tracePt t="12778" x="4629150" y="4630738"/>
          <p14:tracePt t="12789" x="4637088" y="4630738"/>
          <p14:tracePt t="12811" x="4699000" y="4630738"/>
          <p14:tracePt t="12829" x="4724400" y="4630738"/>
          <p14:tracePt t="12843" x="4741863" y="4630738"/>
          <p14:tracePt t="12854" x="4759325" y="4630738"/>
          <p14:tracePt t="12878" x="4811713" y="4630738"/>
          <p14:tracePt t="12884" x="4829175" y="4638675"/>
          <p14:tracePt t="12890" x="4838700" y="4638675"/>
          <p14:tracePt t="12910" x="4873625" y="4648200"/>
          <p14:tracePt t="12922" x="4891088" y="4656138"/>
          <p14:tracePt t="12943" x="4908550" y="4656138"/>
          <p14:tracePt t="12954" x="4926013" y="4665663"/>
          <p14:tracePt t="12975" x="4951413" y="4665663"/>
          <p14:tracePt t="12989" x="4978400" y="4665663"/>
          <p14:tracePt t="13008" x="5013325" y="4673600"/>
          <p14:tracePt t="13020" x="5048250" y="4673600"/>
          <p14:tracePt t="13037" x="5100638" y="4691063"/>
          <p14:tracePt t="13054" x="5143500" y="4708525"/>
          <p14:tracePt t="13059" x="5187950" y="4708525"/>
          <p14:tracePt t="13070" x="5222875" y="4718050"/>
          <p14:tracePt t="13088" x="5300663" y="4718050"/>
          <p14:tracePt t="13091" x="5310188" y="4718050"/>
          <p14:tracePt t="13103" x="5327650" y="4718050"/>
          <p14:tracePt t="13105" x="5335588" y="4718050"/>
          <p14:tracePt t="13120" x="5345113" y="4718050"/>
          <p14:tracePt t="13396" x="5380038" y="4718050"/>
          <p14:tracePt t="13422" x="5397500" y="4718050"/>
          <p14:tracePt t="13432" x="5422900" y="4718050"/>
          <p14:tracePt t="13437" x="5440363" y="4718050"/>
          <p14:tracePt t="13453" x="5502275" y="4718050"/>
          <p14:tracePt t="13458" x="5527675" y="4718050"/>
          <p14:tracePt t="13469" x="5562600" y="4718050"/>
          <p14:tracePt t="13486" x="5624513" y="4708525"/>
          <p14:tracePt t="13490" x="5667375" y="4708525"/>
          <p14:tracePt t="13503" x="5694363" y="4708525"/>
          <p14:tracePt t="13506" x="5729288" y="4708525"/>
          <p14:tracePt t="13525" x="5789613" y="4718050"/>
          <p14:tracePt t="13535" x="5807075" y="4725988"/>
          <p14:tracePt t="13538" x="5816600" y="4735513"/>
          <p14:tracePt t="13553" x="5824538" y="4752975"/>
          <p14:tracePt t="13615" x="5851525" y="4752975"/>
          <p14:tracePt t="13620" x="5876925" y="4743450"/>
          <p14:tracePt t="13637" x="5903913" y="4718050"/>
          <p14:tracePt t="13655" x="5929313" y="4718050"/>
          <p14:tracePt t="13658" x="5929313" y="4708525"/>
          <p14:tracePt t="13672" x="5938838" y="4708525"/>
          <p14:tracePt t="13676" x="5956300" y="4708525"/>
          <p14:tracePt t="13691" x="5973763" y="4708525"/>
          <p14:tracePt t="13704" x="5981700" y="4708525"/>
          <p14:tracePt t="13708" x="5991225" y="4708525"/>
          <p14:tracePt t="13719" x="5999163" y="4708525"/>
          <p14:tracePt t="13721" x="6008688" y="4708525"/>
          <p14:tracePt t="13736" x="6016625" y="4708525"/>
          <p14:tracePt t="13754" x="6026150" y="4708525"/>
          <p14:tracePt t="13898" x="6034088" y="4708525"/>
          <p14:tracePt t="13917" x="6051550" y="4708525"/>
          <p14:tracePt t="14055" x="6061075" y="4708525"/>
          <p14:tracePt t="14062" x="6069013" y="4708525"/>
          <p14:tracePt t="14076" x="6078538" y="4708525"/>
          <p14:tracePt t="14092" x="6086475" y="4708525"/>
          <p14:tracePt t="24138" x="6086475" y="4718050"/>
          <p14:tracePt t="24143" x="6078538" y="4760913"/>
          <p14:tracePt t="24147" x="6043613" y="4848225"/>
          <p14:tracePt t="24156" x="6016625" y="4935538"/>
          <p14:tracePt t="24174" x="5938838" y="5154613"/>
          <p14:tracePt t="24191" x="5859463" y="5319713"/>
          <p14:tracePt t="24195" x="5799138" y="5389563"/>
          <p14:tracePt t="24206" x="5746750" y="5441950"/>
          <p14:tracePt t="24223" x="5597525" y="5565775"/>
          <p14:tracePt t="24226" x="5492750" y="5618163"/>
          <p14:tracePt t="24240" x="5397500" y="5661025"/>
          <p14:tracePt t="24242" x="5292725" y="5688013"/>
          <p14:tracePt t="24257" x="5187950" y="5730875"/>
          <p14:tracePt t="24260" x="5118100" y="5740400"/>
          <p14:tracePt t="24265" x="5013325" y="5757863"/>
          <p14:tracePt t="24275" x="4908550" y="5757863"/>
          <p14:tracePt t="24291" x="4689475" y="5757863"/>
          <p14:tracePt t="24298" x="4619625" y="5765800"/>
          <p14:tracePt t="24306" x="4559300" y="5775325"/>
          <p14:tracePt t="24323" x="4471988" y="5792788"/>
          <p14:tracePt t="24331" x="4419600" y="5792788"/>
          <p14:tracePt t="24340" x="4367213" y="5800725"/>
          <p14:tracePt t="24360" x="4270375" y="5818188"/>
          <p14:tracePt t="24362" x="4227513" y="5818188"/>
          <p14:tracePt t="24373" x="4200525" y="5827713"/>
          <p14:tracePt t="24377" x="4183063" y="5827713"/>
          <p14:tracePt t="24390" x="4157663" y="5827713"/>
          <p14:tracePt t="24407" x="4095750" y="5827713"/>
          <p14:tracePt t="24410" x="4070350" y="5827713"/>
          <p14:tracePt t="24427" x="4008438" y="5827713"/>
          <p14:tracePt t="24452" x="4000500" y="5827713"/>
          <p14:tracePt t="24462" x="3983038" y="5827713"/>
          <p14:tracePt t="24473" x="3973513" y="5827713"/>
          <p14:tracePt t="24477" x="3948113" y="5810250"/>
          <p14:tracePt t="24493" x="3895725" y="5765800"/>
          <p14:tracePt t="24507" x="3825875" y="5678488"/>
          <p14:tracePt t="24526" x="3773488" y="5600700"/>
          <p14:tracePt t="24546" x="3729038" y="5513388"/>
          <p14:tracePt t="24559" x="3721100" y="5503863"/>
          <p14:tracePt t="24574" x="3711575" y="5468938"/>
          <p14:tracePt t="24629" x="3729038" y="5468938"/>
          <p14:tracePt t="24639" x="3746500" y="5476875"/>
          <p14:tracePt t="24642" x="3746500" y="5486400"/>
          <p14:tracePt t="24650" x="3781425" y="5503863"/>
          <p14:tracePt t="24659" x="3798888" y="5521325"/>
          <p14:tracePt t="24675" x="3816350" y="5556250"/>
          <p14:tracePt t="24691" x="3833813" y="5591175"/>
          <p14:tracePt t="24706" x="3833813" y="5608638"/>
          <p14:tracePt t="24723" x="3851275" y="5626100"/>
          <p14:tracePt t="24819" x="3851275" y="5618163"/>
          <p14:tracePt t="24829" x="3851275" y="5573713"/>
          <p14:tracePt t="24838" x="3860800" y="5538788"/>
          <p14:tracePt t="24842" x="3860800" y="5495925"/>
          <p14:tracePt t="24859" x="3868738" y="5424488"/>
          <p14:tracePt t="24875" x="3878263" y="5381625"/>
          <p14:tracePt t="24891" x="3878263" y="5354638"/>
          <p14:tracePt t="24908" x="3878263" y="5346700"/>
          <p14:tracePt t="24965" x="3886200" y="5346700"/>
          <p14:tracePt t="24980" x="3886200" y="5372100"/>
          <p14:tracePt t="24989" x="3886200" y="5381625"/>
          <p14:tracePt t="25005" x="3886200" y="5407025"/>
          <p14:tracePt t="25021" x="3878263" y="5424488"/>
          <p14:tracePt t="25127" x="3878263" y="5416550"/>
          <p14:tracePt t="25139" x="3878263" y="5329238"/>
          <p14:tracePt t="25146" x="3895725" y="5267325"/>
          <p14:tracePt t="25154" x="3903663" y="5232400"/>
          <p14:tracePt t="25176" x="3903663" y="5189538"/>
          <p14:tracePt t="25180" x="3903663" y="5180013"/>
          <p14:tracePt t="25189" x="3903663" y="5172075"/>
          <p14:tracePt t="25236" x="3913188" y="5197475"/>
          <p14:tracePt t="25244" x="3938588" y="5284788"/>
          <p14:tracePt t="25254" x="3938588" y="5372100"/>
          <p14:tracePt t="25274" x="3938588" y="5661025"/>
          <p14:tracePt t="25287" x="3938588" y="5748338"/>
          <p14:tracePt t="25290" x="3938588" y="5810250"/>
          <p14:tracePt t="25308" x="3938588" y="5897563"/>
          <p14:tracePt t="25322" x="3938588" y="5932488"/>
          <p14:tracePt t="25376" x="3948113" y="5932488"/>
          <p14:tracePt t="25385" x="3948113" y="5905500"/>
          <p14:tracePt t="25391" x="3948113" y="5862638"/>
          <p14:tracePt t="25404" x="3948113" y="5740400"/>
          <p14:tracePt t="25411" x="3948113" y="5695950"/>
          <p14:tracePt t="25420" x="3948113" y="5626100"/>
          <p14:tracePt t="25437" x="3948113" y="5556250"/>
          <p14:tracePt t="25454" x="3938588" y="5486400"/>
          <p14:tracePt t="25469" x="3930650" y="5476875"/>
          <p14:tracePt t="25524" x="3930650" y="5513388"/>
          <p14:tracePt t="25538" x="3921125" y="5626100"/>
          <p14:tracePt t="25553" x="3886200" y="5722938"/>
          <p14:tracePt t="25555" x="3886200" y="5792788"/>
          <p14:tracePt t="25575" x="3878263" y="5897563"/>
          <p14:tracePt t="25586" x="3878263" y="5967413"/>
          <p14:tracePt t="25603" x="3878263" y="5984875"/>
          <p14:tracePt t="25677" x="3878263" y="5975350"/>
          <p14:tracePt t="25690" x="3878263" y="5862638"/>
          <p14:tracePt t="25699" x="3878263" y="5783263"/>
          <p14:tracePt t="25706" x="3878263" y="5730875"/>
          <p14:tracePt t="25720" x="3878263" y="5678488"/>
          <p14:tracePt t="25723" x="3878263" y="5653088"/>
          <p14:tracePt t="25739" x="3878263" y="5608638"/>
          <p14:tracePt t="25847" x="3878263" y="5626100"/>
          <p14:tracePt t="25857" x="3886200" y="5643563"/>
          <p14:tracePt t="25869" x="3895725" y="5670550"/>
          <p14:tracePt t="25949" x="3903663" y="5670550"/>
          <p14:tracePt t="25955" x="3921125" y="5635625"/>
          <p14:tracePt t="25973" x="3930650" y="5495925"/>
          <p14:tracePt t="25978" x="3930650" y="5424488"/>
          <p14:tracePt t="25987" x="3930650" y="5364163"/>
          <p14:tracePt t="26006" x="3930650" y="5214938"/>
          <p14:tracePt t="26009" x="3930650" y="5172075"/>
          <p14:tracePt t="26019" x="3930650" y="5145088"/>
          <p14:tracePt t="26101" x="3930650" y="5172075"/>
          <p14:tracePt t="26109" x="3930650" y="5207000"/>
          <p14:tracePt t="26122" x="3938588" y="5214938"/>
          <p14:tracePt t="26126" x="3938588" y="5232400"/>
          <p14:tracePt t="26134" x="3948113" y="5249863"/>
          <p14:tracePt t="26156" x="3973513" y="5284788"/>
          <p14:tracePt t="26267" x="3973513" y="5259388"/>
          <p14:tracePt t="26278" x="3973513" y="5249863"/>
          <p14:tracePt t="26284" x="3973513" y="5224463"/>
          <p14:tracePt t="26302" x="3965575" y="5207000"/>
          <p14:tracePt t="26364" x="3956050" y="5207000"/>
          <p14:tracePt t="26375" x="3956050" y="5224463"/>
          <p14:tracePt t="26384" x="3948113" y="5259388"/>
          <p14:tracePt t="26386" x="3921125" y="5311775"/>
          <p14:tracePt t="26403" x="3913188" y="5354638"/>
          <p14:tracePt t="26413" x="3913188" y="5389563"/>
          <p14:tracePt t="26418" x="3903663" y="5416550"/>
          <p14:tracePt t="26443" x="3903663" y="5424488"/>
          <p14:tracePt t="26539" x="3903663" y="5399088"/>
          <p14:tracePt t="26548" x="3903663" y="5372100"/>
          <p14:tracePt t="26559" x="3903663" y="5354638"/>
          <p14:tracePt t="26567" x="3903663" y="5319713"/>
          <p14:tracePt t="26570" x="3903663" y="5302250"/>
          <p14:tracePt t="26585" x="3903663" y="5294313"/>
          <p14:tracePt t="26589" x="3903663" y="5276850"/>
          <p14:tracePt t="26653" x="3903663" y="5311775"/>
          <p14:tracePt t="26659" x="3903663" y="5354638"/>
          <p14:tracePt t="26668" x="3903663" y="5416550"/>
          <p14:tracePt t="26688" x="3903663" y="5521325"/>
          <p14:tracePt t="26701" x="3903663" y="5591175"/>
          <p14:tracePt t="26706" x="3903663" y="5600700"/>
          <p14:tracePt t="26716" x="3903663" y="5618163"/>
          <p14:tracePt t="26733" x="3903663" y="5626100"/>
          <p14:tracePt t="26797" x="3913188" y="5626100"/>
          <p14:tracePt t="26805" x="3921125" y="5591175"/>
          <p14:tracePt t="26815" x="3921125" y="5548313"/>
          <p14:tracePt t="26834" x="3930650" y="5389563"/>
          <p14:tracePt t="26845" x="3930650" y="5364163"/>
          <p14:tracePt t="26852" x="3930650" y="5346700"/>
          <p14:tracePt t="26866" x="3930650" y="5311775"/>
          <p14:tracePt t="26933" x="3930650" y="5346700"/>
          <p14:tracePt t="26943" x="3930650" y="5407025"/>
          <p14:tracePt t="26951" x="3930650" y="5468938"/>
          <p14:tracePt t="26954" x="3930650" y="5503863"/>
          <p14:tracePt t="26967" x="3930650" y="5548313"/>
          <p14:tracePt t="26970" x="3930650" y="5573713"/>
          <p14:tracePt t="26983" x="3930650" y="5591175"/>
          <p14:tracePt t="26987" x="3930650" y="5618163"/>
          <p14:tracePt t="26994" x="3938588" y="5626100"/>
          <p14:tracePt t="27005" x="3938588" y="5635625"/>
          <p14:tracePt t="27015" x="3938588" y="5643563"/>
          <p14:tracePt t="27035" x="3948113" y="5643563"/>
          <p14:tracePt t="27095" x="3956050" y="5643563"/>
          <p14:tracePt t="27102" x="3956050" y="5635625"/>
          <p14:tracePt t="27117" x="3956050" y="5591175"/>
          <p14:tracePt t="27122" x="3956050" y="5583238"/>
          <p14:tracePt t="27133" x="3956050" y="5565775"/>
          <p14:tracePt t="27150" x="3956050" y="5538788"/>
          <p14:tracePt t="27168" x="3956050" y="5521325"/>
          <p14:tracePt t="27645" x="3956050" y="5513388"/>
          <p14:tracePt t="27685" x="3948113" y="5503863"/>
          <p14:tracePt t="27740" x="3948113" y="5495925"/>
          <p14:tracePt t="27764" x="3938588" y="5495925"/>
          <p14:tracePt t="27789" x="3930650" y="5495925"/>
          <p14:tracePt t="27813" x="3930650" y="5486400"/>
          <p14:tracePt t="27853" x="3913188" y="5486400"/>
          <p14:tracePt t="27867" x="3903663" y="5476875"/>
          <p14:tracePt t="27900" x="3895725" y="5476875"/>
          <p14:tracePt t="27933" x="3886200" y="5468938"/>
          <p14:tracePt t="27943" x="3878263" y="5459413"/>
          <p14:tracePt t="27964" x="3878263" y="5451475"/>
          <p14:tracePt t="27999" x="3860800" y="5434013"/>
          <p14:tracePt t="28075" x="3860800" y="5441950"/>
          <p14:tracePt t="28083" x="3860800" y="5451475"/>
          <p14:tracePt t="28096" x="3860800" y="5468938"/>
          <p14:tracePt t="28125" x="3868738" y="5468938"/>
          <p14:tracePt t="28211" x="3868738" y="5459413"/>
          <p14:tracePt t="28220" x="3868738" y="5451475"/>
          <p14:tracePt t="28232" x="3868738" y="5416550"/>
          <p14:tracePt t="28236" x="3868738" y="5389563"/>
          <p14:tracePt t="28246" x="3868738" y="5381625"/>
          <p14:tracePt t="28250" x="3868738" y="5346700"/>
          <p14:tracePt t="28267" x="3868738" y="5319713"/>
          <p14:tracePt t="28359" x="3860800" y="5329238"/>
          <p14:tracePt t="28365" x="3860800" y="5346700"/>
          <p14:tracePt t="28378" x="3843338" y="5389563"/>
          <p14:tracePt t="28396" x="3833813" y="5434013"/>
          <p14:tracePt t="28403" x="3833813" y="5441950"/>
          <p14:tracePt t="28413" x="3833813" y="5451475"/>
          <p14:tracePt t="28540" x="3833813" y="5441950"/>
          <p14:tracePt t="28550" x="3833813" y="5434013"/>
          <p14:tracePt t="28554" x="3833813" y="5424488"/>
          <p14:tracePt t="28572" x="3833813" y="5416550"/>
          <p14:tracePt t="28604" x="3833813" y="5399088"/>
          <p14:tracePt t="29288" x="3825875" y="5399088"/>
          <p14:tracePt t="30035" x="3851275" y="5399088"/>
          <p14:tracePt t="30043" x="3878263" y="5399088"/>
          <p14:tracePt t="30063" x="3913188" y="5407025"/>
          <p14:tracePt t="30075" x="3948113" y="5424488"/>
          <p14:tracePt t="30094" x="3965575" y="5451475"/>
          <p14:tracePt t="30108" x="3965575" y="5468938"/>
          <p14:tracePt t="30125" x="3965575" y="5486400"/>
          <p14:tracePt t="30146" x="3965575" y="5513388"/>
          <p14:tracePt t="30160" x="3965575" y="5521325"/>
          <p14:tracePt t="30205" x="3965575" y="5530850"/>
          <p14:tracePt t="30232" x="3956050" y="5521325"/>
          <p14:tracePt t="30238" x="3938588" y="5503863"/>
          <p14:tracePt t="30246" x="3921125" y="5495925"/>
          <p14:tracePt t="30256" x="3921125" y="5486400"/>
          <p14:tracePt t="30263" x="3913188" y="5468938"/>
          <p14:tracePt t="30274" x="3903663" y="5451475"/>
          <p14:tracePt t="30294" x="3895725" y="5441950"/>
          <p14:tracePt t="30308" x="3895725" y="5434013"/>
          <p14:tracePt t="30346" x="3895725" y="5424488"/>
          <p14:tracePt t="30381" x="3895725" y="5416550"/>
          <p14:tracePt t="30397" x="3903663" y="5416550"/>
          <p14:tracePt t="30406" x="3903663" y="5434013"/>
          <p14:tracePt t="30410" x="3903663" y="5451475"/>
          <p14:tracePt t="30418" x="3903663" y="5486400"/>
          <p14:tracePt t="30425" x="3903663" y="5503863"/>
          <p14:tracePt t="30440" x="3903663" y="5521325"/>
          <p14:tracePt t="30443" x="3903663" y="5538788"/>
          <p14:tracePt t="30456" x="3903663" y="5565775"/>
          <p14:tracePt t="30475" x="3903663" y="5591175"/>
          <p14:tracePt t="30489" x="3895725" y="5608638"/>
          <p14:tracePt t="30506" x="3886200" y="5626100"/>
          <p14:tracePt t="30524" x="3886200" y="5635625"/>
          <p14:tracePt t="30539" x="3878263" y="5643563"/>
          <p14:tracePt t="30615" x="3868738" y="5643563"/>
          <p14:tracePt t="30622" x="3860800" y="5635625"/>
          <p14:tracePt t="30626" x="3860800" y="5591175"/>
          <p14:tracePt t="30643" x="3860800" y="5451475"/>
          <p14:tracePt t="30656" x="3851275" y="5407025"/>
          <p14:tracePt t="30659" x="3843338" y="5364163"/>
          <p14:tracePt t="30668" x="3843338" y="5329238"/>
          <p14:tracePt t="30677" x="3843338" y="5302250"/>
          <p14:tracePt t="30694" x="3843338" y="5241925"/>
          <p14:tracePt t="30698" x="3843338" y="5224463"/>
          <p14:tracePt t="30705" x="3843338" y="5197475"/>
          <p14:tracePt t="30765" x="3851275" y="5197475"/>
          <p14:tracePt t="30780" x="3868738" y="5267325"/>
          <p14:tracePt t="30788" x="3868738" y="5302250"/>
          <p14:tracePt t="30811" x="3868738" y="5424488"/>
          <p14:tracePt t="30822" x="3868738" y="5468938"/>
          <p14:tracePt t="30827" x="3878263" y="5503863"/>
          <p14:tracePt t="30840" x="3878263" y="5521325"/>
          <p14:tracePt t="30843" x="3878263" y="5538788"/>
          <p14:tracePt t="30855" x="3886200" y="5548313"/>
          <p14:tracePt t="30941" x="3886200" y="5538788"/>
          <p14:tracePt t="30950" x="3886200" y="5521325"/>
          <p14:tracePt t="30956" x="3886200" y="5495925"/>
          <p14:tracePt t="30973" x="3886200" y="5416550"/>
          <p14:tracePt t="30982" x="3886200" y="5399088"/>
          <p14:tracePt t="30989" x="3886200" y="5381625"/>
          <p14:tracePt t="31005" x="3886200" y="5354638"/>
          <p14:tracePt t="31022" x="3886200" y="5346700"/>
          <p14:tracePt t="31069" x="3886200" y="5364163"/>
          <p14:tracePt t="31080" x="3886200" y="5381625"/>
          <p14:tracePt t="31088" x="3886200" y="5416550"/>
          <p14:tracePt t="31091" x="3886200" y="5451475"/>
          <p14:tracePt t="31106" x="3895725" y="5503863"/>
          <p14:tracePt t="31122" x="3913188" y="5548313"/>
          <p14:tracePt t="31143" x="3938588" y="5583238"/>
          <p14:tracePt t="31155" x="3948113" y="5591175"/>
          <p14:tracePt t="31178" x="3948113" y="5600700"/>
          <p14:tracePt t="31238" x="3948113" y="5583238"/>
          <p14:tracePt t="31245" x="3948113" y="5538788"/>
          <p14:tracePt t="31255" x="3948113" y="5503863"/>
          <p14:tracePt t="31258" x="3948113" y="5459413"/>
          <p14:tracePt t="31271" x="3948113" y="5434013"/>
          <p14:tracePt t="31274" x="3948113" y="5407025"/>
          <p14:tracePt t="31287" x="3948113" y="5381625"/>
          <p14:tracePt t="31290" x="3938588" y="5364163"/>
          <p14:tracePt t="31304" x="3930650" y="5346700"/>
          <p14:tracePt t="31320" x="3921125" y="5337175"/>
          <p14:tracePt t="31379" x="3913188" y="5346700"/>
          <p14:tracePt t="31387" x="3913188" y="5372100"/>
          <p14:tracePt t="31395" x="3913188" y="5434013"/>
          <p14:tracePt t="31405" x="3913188" y="5476875"/>
          <p14:tracePt t="31426" x="3948113" y="5573713"/>
          <p14:tracePt t="31430" x="3956050" y="5608638"/>
          <p14:tracePt t="31438" x="3983038" y="5661025"/>
          <p14:tracePt t="31461" x="4000500" y="5688013"/>
          <p14:tracePt t="31540" x="4008438" y="5670550"/>
          <p14:tracePt t="31554" x="4008438" y="5608638"/>
          <p14:tracePt t="31570" x="3973513" y="5513388"/>
          <p14:tracePt t="31590" x="3948113" y="5459413"/>
          <p14:tracePt t="31653" x="3938588" y="5459413"/>
          <p14:tracePt t="31660" x="3930650" y="5476875"/>
          <p14:tracePt t="31670" x="3930650" y="5521325"/>
          <p14:tracePt t="31674" x="3921125" y="5556250"/>
          <p14:tracePt t="31688" x="3921125" y="5600700"/>
          <p14:tracePt t="31692" x="3903663" y="5653088"/>
          <p14:tracePt t="31704" x="3903663" y="5678488"/>
          <p14:tracePt t="31706" x="3903663" y="5688013"/>
          <p14:tracePt t="31719" x="3903663" y="5713413"/>
          <p14:tracePt t="31739" x="3903663" y="5722938"/>
          <p14:tracePt t="31788" x="3913188" y="5722938"/>
          <p14:tracePt t="31804" x="3913188" y="5695950"/>
          <p14:tracePt t="31812" x="3913188" y="5635625"/>
          <p14:tracePt t="31821" x="3913188" y="5591175"/>
          <p14:tracePt t="31836" x="3913188" y="5459413"/>
          <p14:tracePt t="31842" x="3913188" y="5399088"/>
          <p14:tracePt t="31853" x="3913188" y="5364163"/>
          <p14:tracePt t="31870" x="3895725" y="5311775"/>
          <p14:tracePt t="31874" x="3886200" y="5302250"/>
          <p14:tracePt t="31928" x="3878263" y="5294313"/>
          <p14:tracePt t="31936" x="3868738" y="5294313"/>
          <p14:tracePt t="31938" x="3860800" y="5319713"/>
          <p14:tracePt t="31952" x="3860800" y="5381625"/>
          <p14:tracePt t="31969" x="3851275" y="5513388"/>
          <p14:tracePt t="31973" x="3851275" y="5573713"/>
          <p14:tracePt t="31987" x="3851275" y="5653088"/>
          <p14:tracePt t="32003" x="3860800" y="5705475"/>
          <p14:tracePt t="32025" x="3878263" y="5722938"/>
          <p14:tracePt t="32029" x="3886200" y="5730875"/>
          <p14:tracePt t="32059" x="3895725" y="5730875"/>
          <p14:tracePt t="32085" x="3913188" y="5730875"/>
          <p14:tracePt t="32092" x="3921125" y="5730875"/>
          <p14:tracePt t="32103" x="3938588" y="5705475"/>
          <p14:tracePt t="32108" x="3948113" y="5678488"/>
          <p14:tracePt t="32119" x="3965575" y="5643563"/>
          <p14:tracePt t="32135" x="3983038" y="5565775"/>
          <p14:tracePt t="32138" x="3983038" y="5521325"/>
          <p14:tracePt t="32152" x="3983038" y="5468938"/>
          <p14:tracePt t="32157" x="3983038" y="5441950"/>
          <p14:tracePt t="32167" x="3983038" y="5424488"/>
          <p14:tracePt t="32171" x="3983038" y="5416550"/>
          <p14:tracePt t="32231" x="3983038" y="5424488"/>
          <p14:tracePt t="32238" x="3983038" y="5468938"/>
          <p14:tracePt t="32253" x="3956050" y="5608638"/>
          <p14:tracePt t="32259" x="3956050" y="5661025"/>
          <p14:tracePt t="32269" x="3948113" y="5713413"/>
          <p14:tracePt t="32285" x="3948113" y="5748338"/>
          <p14:tracePt t="32302" x="3948113" y="5775325"/>
          <p14:tracePt t="32318" x="3965575" y="5783263"/>
          <p14:tracePt t="32459" x="3973513" y="5775325"/>
          <p14:tracePt t="32965" x="3983038" y="5765800"/>
          <p14:tracePt t="32975" x="4025900" y="5730875"/>
          <p14:tracePt t="32984" x="4105275" y="5661025"/>
          <p14:tracePt t="32987" x="4140200" y="5626100"/>
          <p14:tracePt t="33004" x="4305300" y="5495925"/>
          <p14:tracePt t="33018" x="4541838" y="5319713"/>
          <p14:tracePt t="33035" x="4741863" y="5224463"/>
          <p14:tracePt t="33042" x="4864100" y="5162550"/>
          <p14:tracePt t="33052" x="4951413" y="5119688"/>
          <p14:tracePt t="33072" x="5153025" y="5049838"/>
          <p14:tracePt t="33074" x="5230813" y="5005388"/>
          <p14:tracePt t="33085" x="5310188" y="4979988"/>
          <p14:tracePt t="33099" x="5380038" y="4953000"/>
          <p14:tracePt t="33122" x="5440363" y="4918075"/>
          <p14:tracePt t="33131" x="5457825" y="4910138"/>
          <p14:tracePt t="33149" x="5492750" y="4875213"/>
          <p14:tracePt t="33171" x="5519738" y="4865688"/>
          <p14:tracePt t="33188" x="5537200" y="4857750"/>
          <p14:tracePt t="33243" x="5537200" y="4927600"/>
          <p14:tracePt t="33251" x="5537200" y="4997450"/>
          <p14:tracePt t="33267" x="5580063" y="5197475"/>
          <p14:tracePt t="33286" x="5607050" y="5399088"/>
          <p14:tracePt t="33290" x="5607050" y="5459413"/>
          <p14:tracePt t="33303" x="5614988" y="5513388"/>
          <p14:tracePt t="33316" x="5632450" y="5600700"/>
          <p14:tracePt t="33339" x="5649913" y="5730875"/>
          <p14:tracePt t="33348" x="5659438" y="5757863"/>
          <p14:tracePt t="33367" x="5676900" y="5783263"/>
          <p14:tracePt t="33383" x="5676900" y="5792788"/>
          <p14:tracePt t="33387" x="5684838" y="5792788"/>
          <p14:tracePt t="33398" x="5702300" y="5800725"/>
          <p14:tracePt t="33420" x="5851525" y="5800725"/>
          <p14:tracePt t="33431" x="5964238" y="5765800"/>
          <p14:tracePt t="33434" x="6051550" y="5730875"/>
          <p14:tracePt t="33448" x="6157913" y="5688013"/>
          <p14:tracePt t="33452" x="6200775" y="5653088"/>
          <p14:tracePt t="33463" x="6253163" y="5618163"/>
          <p14:tracePt t="33466" x="6262688" y="5591175"/>
          <p14:tracePt t="33484" x="6297613" y="5530850"/>
          <p14:tracePt t="33498" x="6297613" y="5459413"/>
          <p14:tracePt t="33514" x="6297613" y="5407025"/>
          <p14:tracePt t="33533" x="6227763" y="5311775"/>
          <p14:tracePt t="33537" x="6200775" y="5294313"/>
          <p14:tracePt t="33549" x="6148388" y="5267325"/>
          <p14:tracePt t="33564" x="6105525" y="5267325"/>
          <p14:tracePt t="33581" x="6043613" y="5267325"/>
          <p14:tracePt t="33599" x="5981700" y="5294313"/>
          <p14:tracePt t="33604" x="5903913" y="5329238"/>
          <p14:tracePt t="33611" x="5859463" y="5372100"/>
          <p14:tracePt t="33619" x="5807075" y="5424488"/>
          <p14:tracePt t="33631" x="5789613" y="5441950"/>
          <p14:tracePt t="33635" x="5772150" y="5468938"/>
          <p14:tracePt t="33647" x="5772150" y="5486400"/>
          <p14:tracePt t="33651" x="5772150" y="5495925"/>
          <p14:tracePt t="33664" x="5764213" y="5495925"/>
          <p14:tracePt t="33683" x="5764213" y="5503863"/>
          <p14:tracePt t="33739" x="5764213" y="5513388"/>
          <p14:tracePt t="33747" x="5772150" y="5521325"/>
          <p14:tracePt t="33771" x="5999163" y="5618163"/>
          <p14:tracePt t="33779" x="6148388" y="5661025"/>
          <p14:tracePt t="33803" x="6367463" y="5748338"/>
          <p14:tracePt t="33898" x="6375400" y="5740400"/>
          <p14:tracePt t="33927" x="6375400" y="5730875"/>
          <p14:tracePt t="33942" x="6375400" y="5713413"/>
          <p14:tracePt t="33951" x="6357938" y="5705475"/>
          <p14:tracePt t="33964" x="6323013" y="5688013"/>
          <p14:tracePt t="33984" x="6245225" y="5678488"/>
          <p14:tracePt t="33987" x="6200775" y="5678488"/>
          <p14:tracePt t="33996" x="6122988" y="5678488"/>
          <p14:tracePt t="34015" x="5903913" y="5678488"/>
          <p14:tracePt t="34019" x="5772150" y="5730875"/>
          <p14:tracePt t="34025" x="5580063" y="5783263"/>
          <p14:tracePt t="34034" x="5362575" y="5880100"/>
          <p14:tracePt t="34047" x="5083175" y="5984875"/>
          <p14:tracePt t="34053" x="4821238" y="6142038"/>
          <p14:tracePt t="34063" x="4524375" y="6324600"/>
          <p14:tracePt t="34065" x="4270375" y="6464300"/>
          <p14:tracePt t="34082" x="3868738" y="6673850"/>
          <p14:tracePt t="34101" x="3633788" y="6813550"/>
          <p14:tracePt t="34106" x="3598863" y="6840538"/>
          <p14:tracePt t="34706" x="3571875" y="6735763"/>
          <p14:tracePt t="34714" x="3581400" y="6656388"/>
          <p14:tracePt t="34730" x="3606800" y="6569075"/>
          <p14:tracePt t="34733" x="3616325" y="6446838"/>
          <p14:tracePt t="34747" x="3641725" y="6246813"/>
          <p14:tracePt t="34765" x="3686175" y="6037263"/>
          <p14:tracePt t="34770" x="3721100" y="5940425"/>
          <p14:tracePt t="34777" x="3729038" y="5905500"/>
          <p14:tracePt t="34796" x="3781425" y="5810250"/>
          <p14:tracePt t="34802" x="3781425" y="5800725"/>
          <p14:tracePt t="34811" x="3790950" y="5792788"/>
          <p14:tracePt t="34831" x="3798888" y="5792788"/>
          <p14:tracePt t="34844" x="3808413" y="5792788"/>
          <p14:tracePt t="34861" x="3825875" y="5835650"/>
          <p14:tracePt t="34877" x="3860800" y="5897563"/>
          <p14:tracePt t="34894" x="3903663" y="5984875"/>
          <p14:tracePt t="34898" x="3948113" y="6027738"/>
          <p14:tracePt t="34911" x="3956050" y="6045200"/>
          <p14:tracePt t="34913" x="3990975" y="6089650"/>
          <p14:tracePt t="34927" x="3990975" y="6097588"/>
          <p14:tracePt t="34930" x="4000500" y="6107113"/>
          <p14:tracePt t="34947" x="4008438" y="6115050"/>
          <p14:tracePt t="34963" x="4025900" y="6115050"/>
          <p14:tracePt t="34978" x="4060825" y="6115050"/>
          <p14:tracePt t="34994" x="4140200" y="6080125"/>
          <p14:tracePt t="35016" x="4192588" y="6010275"/>
          <p14:tracePt t="35020" x="4244975" y="5949950"/>
          <p14:tracePt t="35029" x="4287838" y="5880100"/>
          <p14:tracePt t="35050" x="4357688" y="5713413"/>
          <p14:tracePt t="35054" x="4357688" y="5635625"/>
          <p14:tracePt t="35059" x="4357688" y="5565775"/>
          <p14:tracePt t="35080" x="4357688" y="5495925"/>
          <p14:tracePt t="35083" x="4349750" y="5495925"/>
          <p14:tracePt t="35112" x="4340225" y="5495925"/>
          <p14:tracePt t="35117" x="4305300" y="5495925"/>
          <p14:tracePt t="35127" x="4262438" y="5495925"/>
          <p14:tracePt t="35130" x="4192588" y="5495925"/>
          <p14:tracePt t="35148" x="4060825" y="5548313"/>
          <p14:tracePt t="35153" x="4008438" y="5591175"/>
          <p14:tracePt t="35162" x="3965575" y="5643563"/>
          <p14:tracePt t="35177" x="3938588" y="5713413"/>
          <p14:tracePt t="35201" x="3938588" y="5740400"/>
          <p14:tracePt t="35210" x="3938588" y="5748338"/>
          <p14:tracePt t="35226" x="3938588" y="5757863"/>
          <p14:tracePt t="35244" x="3956050" y="5775325"/>
          <p14:tracePt t="35269" x="3965575" y="5775325"/>
          <p14:tracePt t="35283" x="3973513" y="5775325"/>
          <p14:tracePt t="35293" x="3983038" y="5775325"/>
          <p14:tracePt t="35311" x="4000500" y="5775325"/>
          <p14:tracePt t="35315" x="4017963" y="5765800"/>
          <p14:tracePt t="35326" x="4025900" y="5765800"/>
          <p14:tracePt t="35343" x="4035425" y="5748338"/>
          <p14:tracePt t="35360" x="4043363" y="5740400"/>
          <p14:tracePt t="35582" x="4052888" y="5730875"/>
          <p14:tracePt t="35587" x="4052888" y="5713413"/>
          <p14:tracePt t="35597" x="4052888" y="5661025"/>
          <p14:tracePt t="35611" x="4035425" y="5521325"/>
          <p14:tracePt t="35628" x="3990975" y="5329238"/>
          <p14:tracePt t="35645" x="3938588" y="5162550"/>
          <p14:tracePt t="35661" x="3913188" y="5049838"/>
          <p14:tracePt t="35681" x="3895725" y="5014913"/>
          <p14:tracePt t="35735" x="3886200" y="5057775"/>
          <p14:tracePt t="35742" x="3860800" y="5127625"/>
          <p14:tracePt t="35764" x="3843338" y="5276850"/>
          <p14:tracePt t="35770" x="3843338" y="5364163"/>
          <p14:tracePt t="35779" x="3843338" y="5372100"/>
          <p14:tracePt t="35793" x="3843338" y="5381625"/>
          <p14:tracePt t="35812" x="3843338" y="5399088"/>
          <p14:tracePt t="35851" x="3860800" y="5389563"/>
          <p14:tracePt t="35862" x="3860800" y="5381625"/>
          <p14:tracePt t="35876" x="3903663" y="5329238"/>
          <p14:tracePt t="35882" x="3921125" y="5311775"/>
          <p14:tracePt t="35897" x="3948113" y="5232400"/>
          <p14:tracePt t="35909" x="3965575" y="5197475"/>
          <p14:tracePt t="35926" x="3973513" y="5119688"/>
          <p14:tracePt t="35929" x="3973513" y="5102225"/>
          <p14:tracePt t="35942" x="3973513" y="5075238"/>
          <p14:tracePt t="35997" x="3965575" y="5075238"/>
          <p14:tracePt t="36008" x="3956050" y="5110163"/>
          <p14:tracePt t="36011" x="3938588" y="5172075"/>
          <p14:tracePt t="36018" x="3930650" y="5207000"/>
          <p14:tracePt t="36028" x="3913188" y="5249863"/>
          <p14:tracePt t="36042" x="3903663" y="5364163"/>
          <p14:tracePt t="36056" x="3903663" y="5381625"/>
          <p14:tracePt t="36059" x="3903663" y="5399088"/>
          <p14:tracePt t="36079" x="3903663" y="5424488"/>
          <p14:tracePt t="36101" x="3913188" y="5441950"/>
          <p14:tracePt t="36134" x="3921125" y="5441950"/>
          <p14:tracePt t="36148" x="3930650" y="5441950"/>
          <p14:tracePt t="36157" x="3938588" y="5441950"/>
          <p14:tracePt t="36174" x="3965575" y="5434013"/>
          <p14:tracePt t="36191" x="4000500" y="5381625"/>
          <p14:tracePt t="36193" x="4000500" y="5354638"/>
          <p14:tracePt t="36206" x="4008438" y="5329238"/>
          <p14:tracePt t="36228" x="4017963" y="5249863"/>
          <p14:tracePt t="36242" x="4017963" y="5224463"/>
          <p14:tracePt t="36246" x="4017963" y="5214938"/>
          <p14:tracePt t="36308" x="4017963" y="5241925"/>
          <p14:tracePt t="36317" x="3983038" y="5302250"/>
          <p14:tracePt t="36327" x="3983038" y="5346700"/>
          <p14:tracePt t="36330" x="3983038" y="5381625"/>
          <p14:tracePt t="36345" x="3983038" y="5407025"/>
          <p14:tracePt t="36359" x="3983038" y="5424488"/>
          <p14:tracePt t="36363" x="3983038" y="5434013"/>
          <p14:tracePt t="36394" x="3990975" y="5434013"/>
          <p14:tracePt t="36402" x="4000500" y="5434013"/>
          <p14:tracePt t="36410" x="4008438" y="5434013"/>
          <p14:tracePt t="36427" x="4025900" y="5434013"/>
          <p14:tracePt t="36440" x="4035425" y="5441950"/>
          <p14:tracePt t="36443" x="4035425" y="5451475"/>
          <p14:tracePt t="36458" x="4035425" y="5530850"/>
          <p14:tracePt t="36472" x="4035425" y="5618163"/>
          <p14:tracePt t="36491" x="3990975" y="6037263"/>
          <p14:tracePt t="36507" x="3913188" y="6334125"/>
          <p14:tracePt t="36513" x="3878263" y="6473825"/>
          <p14:tracePt t="36524" x="3851275" y="6578600"/>
          <p14:tracePt t="36539" x="3790950" y="6691313"/>
          <p14:tracePt t="36556" x="3773488" y="6708775"/>
          <p14:tracePt t="36581" x="3746500" y="6708775"/>
          <p14:tracePt t="36591" x="3721100" y="6673850"/>
          <p14:tracePt t="36607" x="3589338" y="6464300"/>
          <p14:tracePt t="36614" x="3502025" y="6316663"/>
          <p14:tracePt t="36618" x="3389313" y="6167438"/>
          <p14:tracePt t="36627" x="3222625" y="5949950"/>
          <p14:tracePt t="36643" x="2881313" y="5468938"/>
          <p14:tracePt t="36656" x="2689225" y="5224463"/>
          <p14:tracePt t="36659" x="2532063" y="4987925"/>
          <p14:tracePt t="36677" x="2297113" y="4586288"/>
          <p14:tracePt t="36681" x="2262188" y="4438650"/>
          <p14:tracePt t="36691" x="2252663" y="4289425"/>
          <p14:tracePt t="36709" x="2252663" y="4017963"/>
          <p14:tracePt t="36713" x="2252663" y="3930650"/>
          <p14:tracePt t="36724" x="2279650" y="3817938"/>
          <p14:tracePt t="36739" x="2514600" y="3538538"/>
          <p14:tracePt t="36755" x="2943225" y="3249613"/>
          <p14:tracePt t="36762" x="3197225" y="3127375"/>
          <p14:tracePt t="36772" x="3406775" y="3057525"/>
          <p14:tracePt t="36789" x="3913188" y="2987675"/>
          <p14:tracePt t="36794" x="4157663" y="2979738"/>
          <p14:tracePt t="36807" x="4402138" y="2979738"/>
          <p14:tracePt t="36827" x="5083175" y="2979738"/>
          <p14:tracePt t="36839" x="5230813" y="2979738"/>
          <p14:tracePt t="36842" x="5370513" y="2979738"/>
          <p14:tracePt t="36857" x="5492750" y="2979738"/>
          <p14:tracePt t="36859" x="5562600" y="2987675"/>
          <p14:tracePt t="36871" x="5597525" y="2987675"/>
          <p14:tracePt t="36891" x="5614988" y="2987675"/>
          <p14:tracePt t="36961" x="5614988" y="2997200"/>
          <p14:tracePt t="36990" x="5614988" y="3022600"/>
          <p14:tracePt t="36997" x="5614988" y="3032125"/>
          <p14:tracePt t="37005" x="5614988" y="3057525"/>
          <p14:tracePt t="37023" x="5614988" y="3074988"/>
          <p14:tracePt t="37025" x="5614988" y="3084513"/>
          <p14:tracePt t="37044" x="5614988" y="3101975"/>
          <p14:tracePt t="37059" x="5614988" y="3127375"/>
          <p14:tracePt t="37080" x="5614988" y="3136900"/>
          <p14:tracePt t="37088" x="5614988" y="3162300"/>
          <p14:tracePt t="37108" x="5649913" y="3197225"/>
          <p14:tracePt t="37122" x="5676900" y="3206750"/>
          <p14:tracePt t="37139" x="5729288" y="3232150"/>
          <p14:tracePt t="37147" x="5772150" y="3249613"/>
          <p14:tracePt t="37156" x="5807075" y="3259138"/>
          <p14:tracePt t="37178" x="5886450" y="3284538"/>
          <p14:tracePt t="37189" x="5911850" y="3284538"/>
          <p14:tracePt t="37207" x="5921375" y="3284538"/>
          <p14:tracePt t="37224" x="5929313" y="3284538"/>
          <p14:tracePt t="37274" x="5911850" y="3276600"/>
          <p14:tracePt t="37282" x="5772150" y="3276600"/>
          <p14:tracePt t="37294" x="5711825" y="3276600"/>
          <p14:tracePt t="37304" x="5632450" y="3276600"/>
          <p14:tracePt t="37307" x="5572125" y="3284538"/>
          <p14:tracePt t="37325" x="5440363" y="3354388"/>
          <p14:tracePt t="37339" x="5300663" y="3433763"/>
          <p14:tracePt t="37358" x="5213350" y="3503613"/>
          <p14:tracePt t="37362" x="5170488" y="3538538"/>
          <p14:tracePt t="37372" x="5170488" y="3556000"/>
          <p14:tracePt t="37391" x="5153025" y="3590925"/>
          <p14:tracePt t="37404" x="5153025" y="3633788"/>
          <p14:tracePt t="37410" x="5153025" y="3660775"/>
          <p14:tracePt t="37421" x="5153025" y="3678238"/>
          <p14:tracePt t="37439" x="5160963" y="3738563"/>
          <p14:tracePt t="37443" x="5195888" y="3773488"/>
          <p14:tracePt t="37455" x="5248275" y="3790950"/>
          <p14:tracePt t="37457" x="5275263" y="3808413"/>
          <p14:tracePt t="37470" x="5318125" y="3835400"/>
          <p14:tracePt t="37475" x="5345113" y="3843338"/>
          <p14:tracePt t="37488" x="5405438" y="3852863"/>
          <p14:tracePt t="37490" x="5432425" y="3860800"/>
          <p14:tracePt t="37498" x="5484813" y="3860800"/>
          <p14:tracePt t="37505" x="5527675" y="3860800"/>
          <p14:tracePt t="37525" x="5632450" y="3860800"/>
          <p14:tracePt t="37530" x="5684838" y="3860800"/>
          <p14:tracePt t="37540" x="5737225" y="3860800"/>
          <p14:tracePt t="37558" x="5789613" y="3860800"/>
          <p14:tracePt t="37561" x="5816600" y="3860800"/>
          <p14:tracePt t="37573" x="5842000" y="3835400"/>
          <p14:tracePt t="37592" x="5859463" y="3825875"/>
          <p14:tracePt t="37677" x="5842000" y="3825875"/>
          <p14:tracePt t="37690" x="5816600" y="3852863"/>
          <p14:tracePt t="37707" x="5772150" y="3913188"/>
          <p14:tracePt t="37714" x="5754688" y="3940175"/>
          <p14:tracePt t="37722" x="5729288" y="3975100"/>
          <p14:tracePt t="37739" x="5659438" y="4079875"/>
          <p14:tracePt t="37752" x="5624513" y="4132263"/>
          <p14:tracePt t="37755" x="5597525" y="4194175"/>
          <p14:tracePt t="37770" x="5580063" y="4254500"/>
          <p14:tracePt t="37786" x="5562600" y="4281488"/>
          <p14:tracePt t="37804" x="5562600" y="4298950"/>
          <p14:tracePt t="37822" x="5562600" y="4316413"/>
          <p14:tracePt t="37826" x="5572125" y="4333875"/>
          <p14:tracePt t="37837" x="5597525" y="4341813"/>
          <p14:tracePt t="37855" x="5667375" y="4368800"/>
          <p14:tracePt t="37859" x="5729288" y="4368800"/>
          <p14:tracePt t="37869" x="5746750" y="4376738"/>
          <p14:tracePt t="37890" x="5868988" y="4376738"/>
          <p14:tracePt t="37903" x="5911850" y="4376738"/>
          <p14:tracePt t="37906" x="5981700" y="4341813"/>
          <p14:tracePt t="37924" x="6096000" y="4264025"/>
          <p14:tracePt t="37936" x="6122988" y="4246563"/>
          <p14:tracePt t="37939" x="6157913" y="4211638"/>
          <p14:tracePt t="37953" x="6200775" y="4176713"/>
          <p14:tracePt t="37970" x="6200775" y="4159250"/>
          <p14:tracePt t="37985" x="6200775" y="4149725"/>
          <p14:tracePt t="37987" x="6200775" y="4141788"/>
          <p14:tracePt t="38004" x="6200775" y="4132263"/>
          <p14:tracePt t="38027" x="6200775" y="4097338"/>
          <p14:tracePt t="38036" x="6157913" y="4087813"/>
          <p14:tracePt t="38058" x="5789613" y="3992563"/>
          <p14:tracePt t="38071" x="5589588" y="3965575"/>
          <p14:tracePt t="38076" x="5380038" y="3965575"/>
          <p14:tracePt t="38085" x="5170488" y="3965575"/>
          <p14:tracePt t="38102" x="4751388" y="3965575"/>
          <p14:tracePt t="38106" x="4611688" y="3965575"/>
          <p14:tracePt t="38119" x="4479925" y="3983038"/>
          <p14:tracePt t="38121" x="4384675" y="4000500"/>
          <p14:tracePt t="38134" x="4340225" y="4035425"/>
          <p14:tracePt t="38140" x="4322763" y="4052888"/>
          <p14:tracePt t="38152" x="4305300" y="4062413"/>
          <p14:tracePt t="38154" x="4297363" y="4087813"/>
          <p14:tracePt t="38167" x="4297363" y="4105275"/>
          <p14:tracePt t="38170" x="4297363" y="4114800"/>
          <p14:tracePt t="38186" x="4297363" y="4141788"/>
          <p14:tracePt t="38203" x="4305300" y="4159250"/>
          <p14:tracePt t="38221" x="4322763" y="4167188"/>
          <p14:tracePt t="38236" x="4384675" y="4167188"/>
          <p14:tracePt t="38252" x="4514850" y="4184650"/>
          <p14:tracePt t="38260" x="4619625" y="4184650"/>
          <p14:tracePt t="38268" x="4733925" y="4184650"/>
          <p14:tracePt t="38285" x="5073650" y="4114800"/>
          <p14:tracePt t="38292" x="5265738" y="4035425"/>
          <p14:tracePt t="38301" x="5484813" y="3965575"/>
          <p14:tracePt t="38319" x="5737225" y="3852863"/>
          <p14:tracePt t="38325" x="5824538" y="3817938"/>
          <p14:tracePt t="38334" x="5894388" y="3790950"/>
          <p14:tracePt t="38355" x="5956300" y="3748088"/>
          <p14:tracePt t="38372" x="5964238" y="3738563"/>
          <p14:tracePt t="38406" x="5973763" y="3730625"/>
          <p14:tracePt t="38604" x="5999163" y="3730625"/>
          <p14:tracePt t="38614" x="6051550" y="3730625"/>
          <p14:tracePt t="38622" x="6157913" y="3730625"/>
          <p14:tracePt t="38638" x="6462713" y="3686175"/>
          <p14:tracePt t="38652" x="6734175" y="3625850"/>
          <p14:tracePt t="38674" x="6951663" y="3476625"/>
          <p14:tracePt t="38685" x="7038975" y="3406775"/>
          <p14:tracePt t="38703" x="7178675" y="3249613"/>
          <p14:tracePt t="38706" x="7248525" y="3179763"/>
          <p14:tracePt t="38716" x="7300913" y="3109913"/>
          <p14:tracePt t="38736" x="7380288" y="3022600"/>
          <p14:tracePt t="38738" x="7397750" y="2997200"/>
          <p14:tracePt t="38750" x="7423150" y="2970213"/>
          <p14:tracePt t="38753" x="7440613" y="2944813"/>
          <p14:tracePt t="38767" x="7450138" y="2935288"/>
          <p14:tracePt t="38784" x="7458075" y="2927350"/>
          <p14:tracePt t="38852" x="7458075" y="2935288"/>
          <p14:tracePt t="38861" x="7450138" y="2944813"/>
          <p14:tracePt t="38867" x="7450138" y="2962275"/>
          <p14:tracePt t="38888" x="7432675" y="2997200"/>
          <p14:tracePt t="38892" x="7423150" y="3005138"/>
          <p14:tracePt t="38903" x="7423150" y="3014663"/>
          <p14:tracePt t="38924" x="7423150" y="3022600"/>
          <p14:tracePt t="38952" x="7423150" y="3032125"/>
          <p14:tracePt t="39092" x="7423150" y="3040063"/>
          <p14:tracePt t="39126" x="7423150" y="3049588"/>
          <p14:tracePt t="39133" x="7423150" y="3067050"/>
          <p14:tracePt t="39379" x="7440613" y="3040063"/>
          <p14:tracePt t="39389" x="7519988" y="3032125"/>
          <p14:tracePt t="39402" x="7650163" y="2987675"/>
          <p14:tracePt t="39405" x="7816850" y="2962275"/>
          <p14:tracePt t="39414" x="7999413" y="2882900"/>
          <p14:tracePt t="39418" x="8139113" y="2847975"/>
          <p14:tracePt t="39434" x="8480425" y="2698750"/>
          <p14:tracePt t="39448" x="8715375" y="2638425"/>
          <p14:tracePt t="39450" x="8959850" y="25590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Fixing the SD Card Header (Soldering)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Used a microscope to locate missing/weak solder joints on the SD header pins.</a:t>
            </a:r>
          </a:p>
          <a:p>
            <a:pPr>
              <a:defRPr sz="2000"/>
            </a:pPr>
            <a:r>
              <a:t>Re‑flowed solder and confirmed solid connections on all pins.</a:t>
            </a:r>
          </a:p>
        </p:txBody>
      </p:sp>
      <p:pic>
        <p:nvPicPr>
          <p:cNvPr id="4" name="Picture 3" descr="sauturing_missing_male_pi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386" y="2594741"/>
            <a:ext cx="3120014" cy="4160019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DDC9778E-CE57-CA1A-08DF-FD0A2AC83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37"/>
    </mc:Choice>
    <mc:Fallback>
      <p:transition spd="slow" advTm="27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Breadboard Wiring: ESP32 + TFT + SD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Mounted the ESP32 and TFT on mini breadboards.</a:t>
            </a:r>
          </a:p>
          <a:p>
            <a:pPr>
              <a:defRPr sz="2000"/>
            </a:pPr>
            <a:r>
              <a:t>Connected power, SPI, control, and touch pins using jumper wires.</a:t>
            </a:r>
          </a:p>
        </p:txBody>
      </p:sp>
      <p:pic>
        <p:nvPicPr>
          <p:cNvPr id="4" name="Picture 3" descr="wired_maurader.jpg"/>
          <p:cNvPicPr>
            <a:picLocks noChangeAspect="1"/>
          </p:cNvPicPr>
          <p:nvPr/>
        </p:nvPicPr>
        <p:blipFill>
          <a:blip r:embed="rId5"/>
          <a:srcRect l="22501" t="2694" r="13239" b="5274"/>
          <a:stretch>
            <a:fillRect/>
          </a:stretch>
        </p:blipFill>
        <p:spPr>
          <a:xfrm rot="16200000">
            <a:off x="2778637" y="-64268"/>
            <a:ext cx="3594359" cy="9151630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F0FB411-AD92-9B02-5AB5-9276B5C01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46"/>
    </mc:Choice>
    <mc:Fallback>
      <p:transition spd="slow" advTm="89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9" x="8470900" y="4743450"/>
          <p14:tracePt t="317" x="8313738" y="4857750"/>
          <p14:tracePt t="329" x="8191500" y="4935538"/>
          <p14:tracePt t="348" x="8034338" y="5057775"/>
          <p14:tracePt t="354" x="7999413" y="5084763"/>
          <p14:tracePt t="362" x="7991475" y="5092700"/>
          <p14:tracePt t="369" x="7981950" y="5092700"/>
          <p14:tracePt t="381" x="7974013" y="5110163"/>
          <p14:tracePt t="400" x="7964488" y="5119688"/>
          <p14:tracePt t="404" x="7956550" y="5119688"/>
          <p14:tracePt t="433" x="7947025" y="5127625"/>
          <p14:tracePt t="529" x="7947025" y="5092700"/>
          <p14:tracePt t="536" x="7981950" y="4997450"/>
          <p14:tracePt t="545" x="7999413" y="4927600"/>
          <p14:tracePt t="548" x="8026400" y="4830763"/>
          <p14:tracePt t="561" x="8051800" y="4743450"/>
          <p14:tracePt t="565" x="8086725" y="4648200"/>
          <p14:tracePt t="578" x="8113713" y="4568825"/>
          <p14:tracePt t="580" x="8121650" y="4481513"/>
          <p14:tracePt t="594" x="8156575" y="4403725"/>
          <p14:tracePt t="597" x="8174038" y="4298950"/>
          <p14:tracePt t="610" x="8208963" y="4219575"/>
          <p14:tracePt t="613" x="8218488" y="4132263"/>
          <p14:tracePt t="629" x="8261350" y="4010025"/>
          <p14:tracePt t="645" x="8278813" y="3930650"/>
          <p14:tracePt t="661" x="8296275" y="3887788"/>
          <p14:tracePt t="679" x="8296275" y="3870325"/>
          <p14:tracePt t="698" x="8296275" y="3860800"/>
          <p14:tracePt t="741" x="8288338" y="3860800"/>
          <p14:tracePt t="750" x="8270875" y="3870325"/>
          <p14:tracePt t="761" x="8226425" y="3905250"/>
          <p14:tracePt t="765" x="8218488" y="3922713"/>
          <p14:tracePt t="773" x="8174038" y="3957638"/>
          <p14:tracePt t="782" x="8148638" y="3983038"/>
          <p14:tracePt t="798" x="8113713" y="4035425"/>
          <p14:tracePt t="810" x="8096250" y="4044950"/>
          <p14:tracePt t="812" x="8086725" y="4052888"/>
          <p14:tracePt t="829" x="8078788" y="4062413"/>
          <p14:tracePt t="846" x="8069263" y="4070350"/>
          <p14:tracePt t="1137" x="8061325" y="4070350"/>
          <p14:tracePt t="1144" x="8043863" y="4070350"/>
          <p14:tracePt t="1148" x="8034338" y="4070350"/>
          <p14:tracePt t="1161" x="8026400" y="4070350"/>
          <p14:tracePt t="1167" x="8008938" y="4070350"/>
          <p14:tracePt t="1172" x="7991475" y="4070350"/>
          <p14:tracePt t="1189" x="7964488" y="4070350"/>
          <p14:tracePt t="1198" x="7947025" y="4070350"/>
          <p14:tracePt t="1213" x="7921625" y="4070350"/>
          <p14:tracePt t="1229" x="7894638" y="4070350"/>
          <p14:tracePt t="1237" x="7877175" y="4070350"/>
          <p14:tracePt t="1247" x="7869238" y="4070350"/>
          <p14:tracePt t="1262" x="7851775" y="4062413"/>
          <p14:tracePt t="1284" x="7824788" y="4062413"/>
          <p14:tracePt t="1294" x="7816850" y="4062413"/>
          <p14:tracePt t="1314" x="7799388" y="4062413"/>
          <p14:tracePt t="1318" x="7789863" y="4062413"/>
          <p14:tracePt t="1326" x="7781925" y="4062413"/>
          <p14:tracePt t="1343" x="7754938" y="4062413"/>
          <p14:tracePt t="1361" x="7737475" y="4062413"/>
          <p14:tracePt t="1367" x="7729538" y="4062413"/>
          <p14:tracePt t="1376" x="7720013" y="4062413"/>
          <p14:tracePt t="1393" x="7694613" y="4062413"/>
          <p14:tracePt t="1396" x="7685088" y="4062413"/>
          <p14:tracePt t="1416" x="7659688" y="4062413"/>
          <p14:tracePt t="1439" x="7650163" y="4062413"/>
          <p14:tracePt t="1455" x="7632700" y="4062413"/>
          <p14:tracePt t="1486" x="7624763" y="4062413"/>
          <p14:tracePt t="1500" x="7615238" y="4062413"/>
          <p14:tracePt t="1513" x="7607300" y="4062413"/>
          <p14:tracePt t="1530" x="7597775" y="4062413"/>
          <p14:tracePt t="1531" x="7589838" y="4062413"/>
          <p14:tracePt t="1560" x="7562850" y="4062413"/>
          <p14:tracePt t="1574" x="7554913" y="4062413"/>
          <p14:tracePt t="1608" x="7537450" y="4062413"/>
          <p14:tracePt t="1613" x="7527925" y="4062413"/>
          <p14:tracePt t="1639" x="7519988" y="4062413"/>
          <p14:tracePt t="1646" x="7510463" y="4062413"/>
          <p14:tracePt t="1659" x="7502525" y="4062413"/>
          <p14:tracePt t="1664" x="7493000" y="4062413"/>
          <p14:tracePt t="1679" x="7485063" y="4062413"/>
          <p14:tracePt t="1695" x="7475538" y="4062413"/>
          <p14:tracePt t="1714" x="7458075" y="4062413"/>
          <p14:tracePt t="1733" x="7440613" y="4062413"/>
          <p14:tracePt t="1744" x="7432675" y="4062413"/>
          <p14:tracePt t="1764" x="7423150" y="4062413"/>
          <p14:tracePt t="1767" x="7415213" y="4052888"/>
          <p14:tracePt t="1782" x="7397750" y="4052888"/>
          <p14:tracePt t="1798" x="7388225" y="4052888"/>
          <p14:tracePt t="1809" x="7380288" y="4052888"/>
          <p14:tracePt t="1831" x="7362825" y="4052888"/>
          <p14:tracePt t="1855" x="7345363" y="4052888"/>
          <p14:tracePt t="1870" x="7335838" y="4052888"/>
          <p14:tracePt t="1902" x="7327900" y="4052888"/>
          <p14:tracePt t="1918" x="7318375" y="4052888"/>
          <p14:tracePt t="1945" x="7310438" y="4052888"/>
          <p14:tracePt t="1960" x="7300913" y="4052888"/>
          <p14:tracePt t="1974" x="7292975" y="4052888"/>
          <p14:tracePt t="1999" x="7283450" y="4052888"/>
          <p14:tracePt t="2022" x="7275513" y="4052888"/>
          <p14:tracePt t="2439" x="7265988" y="4044950"/>
          <p14:tracePt t="2449" x="7275513" y="4017963"/>
          <p14:tracePt t="2458" x="7275513" y="3983038"/>
          <p14:tracePt t="2466" x="7300913" y="3905250"/>
          <p14:tracePt t="2470" x="7335838" y="3817938"/>
          <p14:tracePt t="2477" x="7353300" y="3738563"/>
          <p14:tracePt t="2493" x="7415213" y="3511550"/>
          <p14:tracePt t="2508" x="7502525" y="3214688"/>
          <p14:tracePt t="2525" x="7537450" y="3032125"/>
          <p14:tracePt t="2532" x="7562850" y="2900363"/>
          <p14:tracePt t="2540" x="7572375" y="2813050"/>
          <p14:tracePt t="2560" x="7589838" y="2646363"/>
          <p14:tracePt t="2564" x="7589838" y="2593975"/>
          <p14:tracePt t="2573" x="7589838" y="2541588"/>
          <p14:tracePt t="2598" x="7589838" y="2436813"/>
          <p14:tracePt t="2610" x="7589838" y="2428875"/>
          <p14:tracePt t="2625" x="7589838" y="2393950"/>
          <p14:tracePt t="2641" x="7589838" y="2366963"/>
          <p14:tracePt t="2659" x="7589838" y="2359025"/>
          <p14:tracePt t="2673" x="7589838" y="2349500"/>
          <p14:tracePt t="2693" x="7589838" y="2324100"/>
          <p14:tracePt t="2700" x="7589838" y="2314575"/>
          <p14:tracePt t="2709" x="7589838" y="2306638"/>
          <p14:tracePt t="2723" x="7589838" y="2297113"/>
          <p14:tracePt t="2725" x="7589838" y="2289175"/>
          <p14:tracePt t="2741" x="7589838" y="2262188"/>
          <p14:tracePt t="2757" x="7589838" y="2254250"/>
          <p14:tracePt t="2773" x="7589838" y="2227263"/>
          <p14:tracePt t="2791" x="7589838" y="2219325"/>
          <p14:tracePt t="2805" x="7589838" y="2201863"/>
          <p14:tracePt t="2842" x="7589838" y="2192338"/>
          <p14:tracePt t="2849" x="7589838" y="2184400"/>
          <p14:tracePt t="2870" x="7580313" y="2174875"/>
          <p14:tracePt t="2878" x="7580313" y="2166938"/>
          <p14:tracePt t="2889" x="7580313" y="2157413"/>
          <p14:tracePt t="2905" x="7572375" y="2157413"/>
          <p14:tracePt t="2922" x="7562850" y="2132013"/>
          <p14:tracePt t="2940" x="7545388" y="2122488"/>
          <p14:tracePt t="2958" x="7537450" y="2097088"/>
          <p14:tracePt t="2974" x="7527925" y="2097088"/>
          <p14:tracePt t="2991" x="7519988" y="2087563"/>
          <p14:tracePt t="3015" x="7510463" y="2079625"/>
          <p14:tracePt t="26096" x="7572375" y="2079625"/>
          <p14:tracePt t="26101" x="7729538" y="2079625"/>
          <p14:tracePt t="26111" x="7974013" y="2079625"/>
          <p14:tracePt t="26128" x="8855075" y="2079625"/>
          <p14:tracePt t="26811" x="8951913" y="5110163"/>
          <p14:tracePt t="26817" x="8882063" y="5180013"/>
          <p14:tracePt t="26823" x="8829675" y="5259388"/>
          <p14:tracePt t="26842" x="8759825" y="5389563"/>
          <p14:tracePt t="26853" x="8724900" y="5468938"/>
          <p14:tracePt t="26861" x="8715375" y="5476875"/>
          <p14:tracePt t="26873" x="8697913" y="5503863"/>
          <p14:tracePt t="26892" x="8697913" y="5513388"/>
          <p14:tracePt t="26919" x="8689975" y="5513388"/>
          <p14:tracePt t="26929" x="8672513" y="5503863"/>
          <p14:tracePt t="26943" x="8662988" y="5389563"/>
          <p14:tracePt t="26962" x="8662988" y="5214938"/>
          <p14:tracePt t="26967" x="8662988" y="5137150"/>
          <p14:tracePt t="26975" x="8662988" y="5049838"/>
          <p14:tracePt t="26999" x="8662988" y="4883150"/>
          <p14:tracePt t="27010" x="8662988" y="4857750"/>
          <p14:tracePt t="27012" x="8662988" y="4848225"/>
          <p14:tracePt t="27040" x="8662988" y="4840288"/>
          <p14:tracePt t="27048" x="8680450" y="4840288"/>
          <p14:tracePt t="27058" x="8707438" y="4840288"/>
          <p14:tracePt t="27060" x="8732838" y="4840288"/>
          <p14:tracePt t="27077" x="8802688" y="4892675"/>
          <p14:tracePt t="27093" x="8847138" y="4953000"/>
          <p14:tracePt t="27110" x="8872538" y="5022850"/>
          <p14:tracePt t="27124" x="8899525" y="5049838"/>
          <p14:tracePt t="27142" x="8907463" y="5057775"/>
          <p14:tracePt t="27158" x="8916988" y="5057775"/>
          <p14:tracePt t="27195" x="8934450" y="5049838"/>
          <p14:tracePt t="27201" x="8934450" y="5032375"/>
          <p14:tracePt t="27207" x="8942388" y="4997450"/>
          <p14:tracePt t="27227" x="8942388" y="4927600"/>
          <p14:tracePt t="27231" x="8942388" y="4900613"/>
          <p14:tracePt t="27239" x="8942388" y="4857750"/>
          <p14:tracePt t="27257" x="8942388" y="4735513"/>
          <p14:tracePt t="27260" x="8916988" y="4673600"/>
          <p14:tracePt t="27272" x="8907463" y="4638675"/>
          <p14:tracePt t="27276" x="8899525" y="4613275"/>
          <p14:tracePt t="27335" x="8899525" y="4673600"/>
          <p14:tracePt t="27342" x="8899525" y="4760913"/>
          <p14:tracePt t="27357" x="8882063" y="4997450"/>
          <p14:tracePt t="27366" x="8864600" y="5102225"/>
          <p14:tracePt t="27372" x="8864600" y="5197475"/>
          <p14:tracePt t="27390" x="8855075" y="5337175"/>
          <p14:tracePt t="27399" x="8855075" y="5354638"/>
          <p14:tracePt t="27413" x="8855075" y="5372100"/>
          <p14:tracePt t="27429" x="8855075" y="5381625"/>
          <p14:tracePt t="27447" x="8864600" y="5364163"/>
          <p14:tracePt t="27456" x="8864600" y="5319713"/>
          <p14:tracePt t="27472" x="8882063" y="5137150"/>
          <p14:tracePt t="27476" x="8882063" y="5022850"/>
          <p14:tracePt t="27489" x="8882063" y="4910138"/>
          <p14:tracePt t="27496" x="8882063" y="4795838"/>
          <p14:tracePt t="27506" x="8882063" y="4665663"/>
          <p14:tracePt t="27508" x="8882063" y="4560888"/>
          <p14:tracePt t="27523" x="8882063" y="4456113"/>
          <p14:tracePt t="27525" x="8882063" y="4403725"/>
          <p14:tracePt t="27539" x="8882063" y="4394200"/>
          <p14:tracePt t="27543" x="8882063" y="4386263"/>
          <p14:tracePt t="27576" x="8872538" y="4438650"/>
          <p14:tracePt t="27581" x="8829675" y="4568825"/>
          <p14:tracePt t="27590" x="8812213" y="4700588"/>
          <p14:tracePt t="27612" x="8637588" y="5259388"/>
          <p14:tracePt t="27625" x="8585200" y="5441950"/>
          <p14:tracePt t="27629" x="8558213" y="5573713"/>
          <p14:tracePt t="27638" x="8540750" y="5678488"/>
          <p14:tracePt t="27655" x="8540750" y="5722938"/>
          <p14:tracePt t="27703" x="8540750" y="5670550"/>
          <p14:tracePt t="27710" x="8540750" y="5565775"/>
          <p14:tracePt t="27722" x="8540750" y="5407025"/>
          <p14:tracePt t="27725" x="8540750" y="5259388"/>
          <p14:tracePt t="27732" x="8540750" y="5102225"/>
          <p14:tracePt t="27740" x="8540750" y="4927600"/>
          <p14:tracePt t="27758" x="8540750" y="4648200"/>
          <p14:tracePt t="27770" x="8540750" y="4533900"/>
          <p14:tracePt t="27772" x="8540750" y="4446588"/>
          <p14:tracePt t="27789" x="8540750" y="4421188"/>
          <p14:tracePt t="27810" x="8540750" y="4403725"/>
          <p14:tracePt t="27823" x="8585200" y="4429125"/>
          <p14:tracePt t="27842" x="8637588" y="4638675"/>
          <p14:tracePt t="27847" x="8637588" y="4770438"/>
          <p14:tracePt t="27856" x="8637588" y="4935538"/>
          <p14:tracePt t="27872" x="8662988" y="5197475"/>
          <p14:tracePt t="27893" x="8759825" y="5407025"/>
          <p14:tracePt t="27906" x="8777288" y="5416550"/>
          <p14:tracePt t="27908" x="8785225" y="5416550"/>
          <p14:tracePt t="27922" x="8794750" y="5416550"/>
          <p14:tracePt t="27925" x="8812213" y="5416550"/>
          <p14:tracePt t="27937" x="8837613" y="5407025"/>
          <p14:tracePt t="27939" x="8882063" y="5337175"/>
          <p14:tracePt t="27956" x="8934450" y="5180013"/>
          <p14:tracePt t="27969" x="8951913" y="5110163"/>
          <p14:tracePt t="27971" x="8951913" y="5005388"/>
          <p14:tracePt t="27987" x="8951913" y="4900613"/>
          <p14:tracePt t="27989" x="8951913" y="4813300"/>
          <p14:tracePt t="28004" x="8951913" y="4683125"/>
          <p14:tracePt t="28020" x="8951913" y="4665663"/>
          <p14:tracePt t="28063" x="8934450" y="4700588"/>
          <p14:tracePt t="28074" x="8924925" y="4743450"/>
          <p14:tracePt t="28088" x="8916988" y="4892675"/>
          <p14:tracePt t="28103" x="8882063" y="5127625"/>
          <p14:tracePt t="28121" x="8864600" y="5294313"/>
          <p14:tracePt t="28125" x="8864600" y="5337175"/>
          <p14:tracePt t="28137" x="8864600" y="5364163"/>
          <p14:tracePt t="28140" x="8864600" y="5372100"/>
          <p14:tracePt t="28192" x="8872538" y="5372100"/>
          <p14:tracePt t="28204" x="8907463" y="5249863"/>
          <p14:tracePt t="28222" x="8907463" y="5119688"/>
          <p14:tracePt t="28230" x="8907463" y="5022850"/>
          <p14:tracePt t="28238" x="8924925" y="4953000"/>
          <p14:tracePt t="28247" x="8924925" y="4892675"/>
          <p14:tracePt t="28253" x="8907463" y="4840288"/>
          <p14:tracePt t="28279" x="8872538" y="4743450"/>
          <p14:tracePt t="28311" x="8864600" y="4735513"/>
          <p14:tracePt t="28319" x="8864600" y="4743450"/>
          <p14:tracePt t="28325" x="8864600" y="4813300"/>
          <p14:tracePt t="28334" x="8864600" y="4910138"/>
          <p14:tracePt t="28341" x="8864600" y="5032375"/>
          <p14:tracePt t="28354" x="8864600" y="5145088"/>
          <p14:tracePt t="28356" x="8864600" y="5232400"/>
          <p14:tracePt t="28371" x="8864600" y="5319713"/>
          <p14:tracePt t="28377" x="8890000" y="5381625"/>
          <p14:tracePt t="28385" x="8899525" y="5416550"/>
          <p14:tracePt t="28399" x="8916988" y="5434013"/>
          <p14:tracePt t="28404" x="8934450" y="5451475"/>
          <p14:tracePt t="28450" x="8951913" y="5441950"/>
          <p14:tracePt t="28458" x="8959850" y="5407025"/>
          <p14:tracePt t="28470" x="9004300" y="5267325"/>
          <p14:tracePt t="28487" x="9004300" y="5119688"/>
          <p14:tracePt t="28503" x="9004300" y="4945063"/>
          <p14:tracePt t="28509" x="8977313" y="4865688"/>
          <p14:tracePt t="28518" x="8942388" y="4778375"/>
          <p14:tracePt t="28537" x="8916988" y="4725988"/>
          <p14:tracePt t="28566" x="8907463" y="4743450"/>
          <p14:tracePt t="28578" x="8907463" y="4813300"/>
          <p14:tracePt t="28585" x="8907463" y="4900613"/>
          <p14:tracePt t="28588" x="8890000" y="4997450"/>
          <p14:tracePt t="28603" x="8882063" y="5092700"/>
          <p14:tracePt t="28605" x="8872538" y="5197475"/>
          <p14:tracePt t="28621" x="8855075" y="5337175"/>
          <p14:tracePt t="28640" x="8855075" y="5399088"/>
          <p14:tracePt t="28644" x="8855075" y="5407025"/>
          <p14:tracePt t="28688" x="8872538" y="5407025"/>
          <p14:tracePt t="28700" x="8882063" y="5399088"/>
          <p14:tracePt t="28705" x="8907463" y="5346700"/>
          <p14:tracePt t="28708" x="8924925" y="5267325"/>
          <p14:tracePt t="28717" x="8924925" y="5197475"/>
          <p14:tracePt t="28725" x="8924925" y="5092700"/>
          <p14:tracePt t="28735" x="8942388" y="4945063"/>
          <p14:tracePt t="28754" x="8942388" y="4787900"/>
          <p14:tracePt t="28757" x="8942388" y="4743450"/>
          <p14:tracePt t="28772" x="8942388" y="4718050"/>
          <p14:tracePt t="28815" x="8951913" y="4752975"/>
          <p14:tracePt t="28832" x="8951913" y="4918075"/>
          <p14:tracePt t="28838" x="8951913" y="5032375"/>
          <p14:tracePt t="28844" x="8951913" y="5137150"/>
          <p14:tracePt t="28852" x="8951913" y="5207000"/>
          <p14:tracePt t="28868" x="8986838" y="5311775"/>
          <p14:tracePt t="28885" x="9012238" y="5346700"/>
          <p14:tracePt t="28935" x="9012238" y="5329238"/>
          <p14:tracePt t="28949" x="9012238" y="5207000"/>
          <p14:tracePt t="28958" x="9012238" y="5127625"/>
          <p14:tracePt t="28968" x="9004300" y="5032375"/>
          <p14:tracePt t="28985" x="8969375" y="4822825"/>
          <p14:tracePt t="28989" x="8942388" y="4760913"/>
          <p14:tracePt t="29002" x="8942388" y="4725988"/>
          <p14:tracePt t="29004" x="8942388" y="4708525"/>
          <p14:tracePt t="29050" x="8942388" y="4743450"/>
          <p14:tracePt t="29056" x="8942388" y="4822825"/>
          <p14:tracePt t="29069" x="8942388" y="4979988"/>
          <p14:tracePt t="29077" x="8942388" y="5067300"/>
          <p14:tracePt t="29085" x="8959850" y="5127625"/>
          <p14:tracePt t="29102" x="8977313" y="5207000"/>
          <p14:tracePt t="29122" x="8986838" y="5214938"/>
          <p14:tracePt t="29183" x="8986838" y="5172075"/>
          <p14:tracePt t="29192" x="8986838" y="5110163"/>
          <p14:tracePt t="29199" x="8986838" y="5032375"/>
          <p14:tracePt t="29218" x="8959850" y="4910138"/>
          <p14:tracePt t="29221" x="8951913" y="4865688"/>
          <p14:tracePt t="29233" x="8942388" y="4830763"/>
          <p14:tracePt t="29236" x="8916988" y="4795838"/>
          <p14:tracePt t="29253" x="8907463" y="4778375"/>
          <p14:tracePt t="29263" x="8899525" y="4760913"/>
          <p14:tracePt t="29303" x="8882063" y="4778375"/>
          <p14:tracePt t="29309" x="8864600" y="4830763"/>
          <p14:tracePt t="29319" x="8855075" y="4892675"/>
          <p14:tracePt t="29325" x="8855075" y="4979988"/>
          <p14:tracePt t="29334" x="8829675" y="5049838"/>
          <p14:tracePt t="29351" x="8829675" y="5197475"/>
          <p14:tracePt t="29374" x="8829675" y="5319713"/>
          <p14:tracePt t="29386" x="8837613" y="5337175"/>
          <p14:tracePt t="29389" x="8855075" y="5364163"/>
          <p14:tracePt t="29406" x="8864600" y="5364163"/>
          <p14:tracePt t="29450" x="8872538" y="5364163"/>
          <p14:tracePt t="29456" x="8882063" y="5354638"/>
          <p14:tracePt t="29467" x="8899525" y="5302250"/>
          <p14:tracePt t="29470" x="8907463" y="5267325"/>
          <p14:tracePt t="29486" x="8907463" y="5172075"/>
          <p14:tracePt t="29500" x="8907463" y="5049838"/>
          <p14:tracePt t="29522" x="8907463" y="4918075"/>
          <p14:tracePt t="29533" x="8907463" y="4795838"/>
          <p14:tracePt t="29550" x="8899525" y="4735513"/>
          <p14:tracePt t="29571" x="8890000" y="4691063"/>
          <p14:tracePt t="29577" x="8890000" y="4683125"/>
          <p14:tracePt t="29624" x="8890000" y="4725988"/>
          <p14:tracePt t="29637" x="8890000" y="4883150"/>
          <p14:tracePt t="29650" x="8890000" y="4970463"/>
          <p14:tracePt t="29653" x="8890000" y="5032375"/>
          <p14:tracePt t="29667" x="8890000" y="5119688"/>
          <p14:tracePt t="29670" x="8890000" y="5162550"/>
          <p14:tracePt t="29681" x="8899525" y="5197475"/>
          <p14:tracePt t="29684" x="8907463" y="5214938"/>
          <p14:tracePt t="29701" x="8924925" y="5232400"/>
          <p14:tracePt t="29765" x="8951913" y="5232400"/>
          <p14:tracePt t="29773" x="8959850" y="5224463"/>
          <p14:tracePt t="29783" x="8977313" y="5207000"/>
          <p14:tracePt t="29800" x="8986838" y="5127625"/>
          <p14:tracePt t="29808" x="8986838" y="5049838"/>
          <p14:tracePt t="29813" x="8986838" y="4962525"/>
          <p14:tracePt t="29823" x="8986838" y="4875213"/>
          <p14:tracePt t="29833" x="8986838" y="4805363"/>
          <p14:tracePt t="29850" x="8986838" y="4683125"/>
          <p14:tracePt t="29857" x="8977313" y="4630738"/>
          <p14:tracePt t="29861" x="8969375" y="4613275"/>
          <p14:tracePt t="29870" x="8959850" y="4578350"/>
          <p14:tracePt t="29885" x="8951913" y="4560888"/>
          <p14:tracePt t="29900" x="8942388" y="4551363"/>
          <p14:tracePt t="29921" x="8934450" y="4551363"/>
          <p14:tracePt t="29926" x="8924925" y="4551363"/>
          <p14:tracePt t="29935" x="8907463" y="4551363"/>
          <p14:tracePt t="29954" x="8855075" y="4700588"/>
          <p14:tracePt t="29958" x="8837613" y="4795838"/>
          <p14:tracePt t="29970" x="8820150" y="4892675"/>
          <p14:tracePt t="29972" x="8794750" y="4979988"/>
          <p14:tracePt t="29983" x="8794750" y="5057775"/>
          <p14:tracePt t="30002" x="8794750" y="5137150"/>
          <p14:tracePt t="30006" x="8794750" y="5162550"/>
          <p14:tracePt t="30016" x="8812213" y="5180013"/>
          <p14:tracePt t="30039" x="8837613" y="5207000"/>
          <p14:tracePt t="30063" x="8847138" y="5207000"/>
          <p14:tracePt t="30071" x="8855075" y="5207000"/>
          <p14:tracePt t="30081" x="8864600" y="5207000"/>
          <p14:tracePt t="30084" x="8882063" y="5207000"/>
          <p14:tracePt t="30101" x="8907463" y="5162550"/>
          <p14:tracePt t="30117" x="8969375" y="5032375"/>
          <p14:tracePt t="30135" x="8969375" y="4875213"/>
          <p14:tracePt t="30149" x="8969375" y="4752975"/>
          <p14:tracePt t="30173" x="8924925" y="4638675"/>
          <p14:tracePt t="30182" x="8899525" y="4595813"/>
          <p14:tracePt t="30205" x="8882063" y="4595813"/>
          <p14:tracePt t="30216" x="8872538" y="4595813"/>
          <p14:tracePt t="30234" x="8820150" y="4603750"/>
          <p14:tracePt t="30250" x="8820150" y="4822825"/>
          <p14:tracePt t="30252" x="8820150" y="4953000"/>
          <p14:tracePt t="30264" x="8820150" y="5022850"/>
          <p14:tracePt t="30282" x="8820150" y="5172075"/>
          <p14:tracePt t="30287" x="8820150" y="5207000"/>
          <p14:tracePt t="30293" x="8837613" y="5232400"/>
          <p14:tracePt t="30311" x="8872538" y="5249863"/>
          <p14:tracePt t="30333" x="8882063" y="5249863"/>
          <p14:tracePt t="30341" x="8899525" y="5249863"/>
          <p14:tracePt t="30351" x="8907463" y="5249863"/>
          <p14:tracePt t="30367" x="8959850" y="5137150"/>
          <p14:tracePt t="30374" x="8969375" y="5102225"/>
          <p14:tracePt t="30380" x="8969375" y="5057775"/>
          <p14:tracePt t="30390" x="8977313" y="5014913"/>
          <p14:tracePt t="30400" x="8977313" y="4935538"/>
          <p14:tracePt t="30418" x="8977313" y="4805363"/>
          <p14:tracePt t="30422" x="8959850" y="4743450"/>
          <p14:tracePt t="30430" x="8951913" y="4718050"/>
          <p14:tracePt t="30465" x="8951913" y="4743450"/>
          <p14:tracePt t="30471" x="8951913" y="4805363"/>
          <p14:tracePt t="30483" x="8951913" y="4935538"/>
          <p14:tracePt t="30485" x="8969375" y="5057775"/>
          <p14:tracePt t="30499" x="8969375" y="5197475"/>
          <p14:tracePt t="30502" x="8969375" y="5284788"/>
          <p14:tracePt t="30518" x="8969375" y="5476875"/>
          <p14:tracePt t="30530" x="8969375" y="5556250"/>
          <p14:tracePt t="30532" x="8969375" y="5600700"/>
          <p14:tracePt t="30548" x="8969375" y="5635625"/>
          <p14:tracePt t="30563" x="8977313" y="5643563"/>
          <p14:tracePt t="30615" x="8977313" y="5608638"/>
          <p14:tracePt t="30622" x="8977313" y="5573713"/>
          <p14:tracePt t="30631" x="8969375" y="5495925"/>
          <p14:tracePt t="30647" x="8942388" y="5389563"/>
          <p14:tracePt t="30653" x="8907463" y="5311775"/>
          <p14:tracePt t="30664" x="8907463" y="5224463"/>
          <p14:tracePt t="30686" x="8837613" y="5005388"/>
          <p14:tracePt t="30698" x="8837613" y="4945063"/>
          <p14:tracePt t="30700" x="8837613" y="4910138"/>
          <p14:tracePt t="30712" x="8829675" y="4875213"/>
          <p14:tracePt t="30732" x="8802688" y="4830763"/>
          <p14:tracePt t="30738" x="8802688" y="4795838"/>
          <p14:tracePt t="30746" x="8802688" y="4787900"/>
          <p14:tracePt t="30798" x="8802688" y="4830763"/>
          <p14:tracePt t="30807" x="8802688" y="4883150"/>
          <p14:tracePt t="30814" x="8802688" y="4953000"/>
          <p14:tracePt t="30831" x="8802688" y="5084763"/>
          <p14:tracePt t="30838" x="8802688" y="5145088"/>
          <p14:tracePt t="30848" x="8802688" y="5189538"/>
          <p14:tracePt t="30853" x="8802688" y="5232400"/>
          <p14:tracePt t="30862" x="8802688" y="5259388"/>
          <p14:tracePt t="30885" x="8812213" y="5311775"/>
          <p14:tracePt t="30898" x="8812213" y="5329238"/>
          <p14:tracePt t="30977" x="8812213" y="5337175"/>
          <p14:tracePt t="31023" x="8812213" y="5346700"/>
          <p14:tracePt t="31039" x="8802688" y="5346700"/>
          <p14:tracePt t="31050" x="8794750" y="5337175"/>
          <p14:tracePt t="31201" x="8785225" y="5337175"/>
          <p14:tracePt t="31513" x="8777288" y="5337175"/>
          <p14:tracePt t="32632" x="8767763" y="5329238"/>
          <p14:tracePt t="32643" x="8767763" y="5189538"/>
          <p14:tracePt t="32647" x="8767763" y="5014913"/>
          <p14:tracePt t="32656" x="8767763" y="4778375"/>
          <p14:tracePt t="32678" x="8767763" y="4333875"/>
          <p14:tracePt t="32694" x="8767763" y="4159250"/>
          <p14:tracePt t="32711" x="8785225" y="4017963"/>
          <p14:tracePt t="32725" x="8785225" y="3992563"/>
          <p14:tracePt t="32799" x="8785225" y="4010025"/>
          <p14:tracePt t="32809" x="8785225" y="4062413"/>
          <p14:tracePt t="32830" x="8785225" y="4202113"/>
          <p14:tracePt t="32835" x="8767763" y="4271963"/>
          <p14:tracePt t="32840" x="8767763" y="4333875"/>
          <p14:tracePt t="32858" x="8767763" y="4481513"/>
          <p14:tracePt t="32865" x="8767763" y="4508500"/>
          <p14:tracePt t="32869" x="8767763" y="4551363"/>
          <p14:tracePt t="32879" x="8767763" y="4578350"/>
          <p14:tracePt t="32891" x="8767763" y="4603750"/>
          <p14:tracePt t="32895" x="8767763" y="4613275"/>
          <p14:tracePt t="32908" x="8767763" y="4630738"/>
          <p14:tracePt t="33080" x="8777288" y="4638675"/>
          <p14:tracePt t="33139" x="8777288" y="4648200"/>
          <p14:tracePt t="33145" x="8777288" y="4683125"/>
          <p14:tracePt t="33157" x="8777288" y="4760913"/>
          <p14:tracePt t="33173" x="8777288" y="4813300"/>
          <p14:tracePt t="33191" x="8777288" y="4857750"/>
          <p14:tracePt t="33200" x="8777288" y="4875213"/>
          <p14:tracePt t="33207" x="8785225" y="4892675"/>
          <p14:tracePt t="33227" x="8785225" y="4900613"/>
          <p14:tracePt t="33230" x="8785225" y="4910138"/>
          <p14:tracePt t="33622" x="8794750" y="4927600"/>
          <p14:tracePt t="33650" x="8794750" y="4935538"/>
          <p14:tracePt t="33661" x="8794750" y="4945063"/>
          <p14:tracePt t="33679" x="8794750" y="4953000"/>
          <p14:tracePt t="33831" x="8794750" y="4945063"/>
          <p14:tracePt t="33846" x="8794750" y="4813300"/>
          <p14:tracePt t="33860" x="8794750" y="4656138"/>
          <p14:tracePt t="33872" x="8785225" y="4560888"/>
          <p14:tracePt t="33889" x="8742363" y="4359275"/>
          <p14:tracePt t="33893" x="8707438" y="4281488"/>
          <p14:tracePt t="33907" x="8680450" y="4184650"/>
          <p14:tracePt t="33909" x="8662988" y="4114800"/>
          <p14:tracePt t="33922" x="8645525" y="4062413"/>
          <p14:tracePt t="33923" x="8645525" y="4035425"/>
          <p14:tracePt t="33941" x="8637588" y="4027488"/>
          <p14:tracePt t="34012" x="8628063" y="4070350"/>
          <p14:tracePt t="34015" x="8610600" y="4149725"/>
          <p14:tracePt t="34022" x="8593138" y="4254500"/>
          <p14:tracePt t="34039" x="8585200" y="4429125"/>
          <p14:tracePt t="34044" x="8585200" y="4516438"/>
          <p14:tracePt t="34056" x="8585200" y="4586288"/>
          <p14:tracePt t="34070" x="8585200" y="4725988"/>
          <p14:tracePt t="34090" x="8585200" y="4813300"/>
          <p14:tracePt t="34094" x="8585200" y="4830763"/>
          <p14:tracePt t="34103" x="8585200" y="4848225"/>
          <p14:tracePt t="34121" x="8585200" y="4857750"/>
          <p14:tracePt t="34233" x="8585200" y="4865688"/>
          <p14:tracePt t="34239" x="8585200" y="4883150"/>
          <p14:tracePt t="34254" x="8585200" y="4935538"/>
          <p14:tracePt t="34276" x="8585200" y="5022850"/>
          <p14:tracePt t="34286" x="8585200" y="5032375"/>
          <p14:tracePt t="34304" x="8585200" y="5057775"/>
          <p14:tracePt t="34359" x="8585200" y="5067300"/>
          <p14:tracePt t="34374" x="8585200" y="5075238"/>
          <p14:tracePt t="34389" x="8585200" y="5084763"/>
          <p14:tracePt t="34593" x="8585200" y="5102225"/>
          <p14:tracePt t="34608" x="8585200" y="5110163"/>
          <p14:tracePt t="34614" x="8585200" y="5119688"/>
          <p14:tracePt t="34620" x="8585200" y="5137150"/>
          <p14:tracePt t="34641" x="8593138" y="5154613"/>
          <p14:tracePt t="34647" x="8593138" y="5162550"/>
          <p14:tracePt t="34654" x="8602663" y="5172075"/>
          <p14:tracePt t="34678" x="8610600" y="5207000"/>
          <p14:tracePt t="34693" x="8620125" y="5224463"/>
          <p14:tracePt t="34704" x="8620125" y="5232400"/>
          <p14:tracePt t="34721" x="8637588" y="5249863"/>
          <p14:tracePt t="34726" x="8637588" y="5259388"/>
          <p14:tracePt t="34741" x="8645525" y="5267325"/>
          <p14:tracePt t="34772" x="8645525" y="5276850"/>
          <p14:tracePt t="34804" x="8662988" y="5241925"/>
          <p14:tracePt t="34808" x="8672513" y="5172075"/>
          <p14:tracePt t="34813" x="8672513" y="5049838"/>
          <p14:tracePt t="34820" x="8672513" y="4935538"/>
          <p14:tracePt t="34834" x="8672513" y="4822825"/>
          <p14:tracePt t="34836" x="8645525" y="4673600"/>
          <p14:tracePt t="34852" x="8575675" y="4446588"/>
          <p14:tracePt t="34871" x="8532813" y="4298950"/>
          <p14:tracePt t="34877" x="8523288" y="4264025"/>
          <p14:tracePt t="34887" x="8515350" y="4229100"/>
          <p14:tracePt t="34944" x="8550275" y="4324350"/>
          <p14:tracePt t="34954" x="8602663" y="4446588"/>
          <p14:tracePt t="34969" x="8680450" y="4752975"/>
          <p14:tracePt t="34973" x="8689975" y="4865688"/>
          <p14:tracePt t="34984" x="8724900" y="5005388"/>
          <p14:tracePt t="35002" x="8785225" y="5172075"/>
          <p14:tracePt t="35005" x="8802688" y="5259388"/>
          <p14:tracePt t="35018" x="8820150" y="5294313"/>
          <p14:tracePt t="35021" x="8829675" y="5311775"/>
          <p14:tracePt t="35034" x="8837613" y="5329238"/>
          <p14:tracePt t="35052" x="8847138" y="5337175"/>
          <p14:tracePt t="35079" x="8855075" y="5337175"/>
          <p14:tracePt t="35085" x="8872538" y="5337175"/>
          <p14:tracePt t="35105" x="8899525" y="5241925"/>
          <p14:tracePt t="35110" x="8899525" y="5154613"/>
          <p14:tracePt t="35120" x="8899525" y="5075238"/>
          <p14:tracePt t="35137" x="8899525" y="4875213"/>
          <p14:tracePt t="35141" x="8899525" y="4795838"/>
          <p14:tracePt t="35150" x="8899525" y="4743450"/>
          <p14:tracePt t="35176" x="8829675" y="4586288"/>
          <p14:tracePt t="35180" x="8802688" y="4543425"/>
          <p14:tracePt t="35189" x="8785225" y="4516438"/>
          <p14:tracePt t="35201" x="8767763" y="4498975"/>
          <p14:tracePt t="35203" x="8759825" y="4491038"/>
          <p14:tracePt t="35221" x="8750300" y="4491038"/>
          <p14:tracePt t="35255" x="8742363" y="4491038"/>
          <p14:tracePt t="35264" x="8732838" y="4491038"/>
          <p14:tracePt t="35271" x="8724900" y="4491038"/>
          <p14:tracePt t="35289" x="8628063" y="4516438"/>
          <p14:tracePt t="35300" x="8470900" y="4621213"/>
          <p14:tracePt t="35318" x="8253413" y="4718050"/>
          <p14:tracePt t="35324" x="8148638" y="4770438"/>
          <p14:tracePt t="35334" x="8078788" y="4830763"/>
          <p14:tracePt t="35355" x="7999413" y="4918075"/>
          <p14:tracePt t="35367" x="7964488" y="4979988"/>
          <p14:tracePt t="35390" x="7964488" y="4997450"/>
          <p14:tracePt t="35449" x="7956550" y="4979988"/>
          <p14:tracePt t="35457" x="7929563" y="4910138"/>
          <p14:tracePt t="35467" x="7921625" y="4865688"/>
          <p14:tracePt t="35471" x="7894638" y="4795838"/>
          <p14:tracePt t="35477" x="7851775" y="4718050"/>
          <p14:tracePt t="35485" x="7781925" y="4621213"/>
          <p14:tracePt t="35501" x="7554913" y="4394200"/>
          <p14:tracePt t="35508" x="7345363" y="4271963"/>
          <p14:tracePt t="35519" x="7170738" y="4149725"/>
          <p14:tracePt t="35537" x="6829425" y="4010025"/>
          <p14:tracePt t="35541" x="6699250" y="3957638"/>
          <p14:tracePt t="35553" x="6594475" y="3940175"/>
          <p14:tracePt t="35568" x="6288088" y="3895725"/>
          <p14:tracePt t="35573" x="6130925" y="3895725"/>
          <p14:tracePt t="35585" x="5973763" y="3895725"/>
          <p14:tracePt t="35588" x="5842000" y="3895725"/>
          <p14:tracePt t="35605" x="5624513" y="3913188"/>
          <p14:tracePt t="35620" x="5519738" y="3922713"/>
          <p14:tracePt t="35634" x="5492750" y="3940175"/>
          <p14:tracePt t="35636" x="5484813" y="3940175"/>
          <p14:tracePt t="35655" x="5475288" y="3940175"/>
          <p14:tracePt t="35721" x="5475288" y="3930650"/>
          <p14:tracePt t="35726" x="5475288" y="3913188"/>
          <p14:tracePt t="35733" x="5484813" y="3878263"/>
          <p14:tracePt t="35750" x="5510213" y="3790950"/>
          <p14:tracePt t="35767" x="5519738" y="3765550"/>
          <p14:tracePt t="35773" x="5519738" y="3748088"/>
          <p14:tracePt t="35791" x="5519738" y="3738563"/>
          <p14:tracePt t="35799" x="5519738" y="3730625"/>
          <p14:tracePt t="35816" x="5475288" y="3713163"/>
          <p14:tracePt t="35832" x="5387975" y="3713163"/>
          <p14:tracePt t="35836" x="5345113" y="3713163"/>
          <p14:tracePt t="35850" x="5300663" y="3730625"/>
          <p14:tracePt t="35852" x="5222875" y="3773488"/>
          <p14:tracePt t="35874" x="5100638" y="3895725"/>
          <p14:tracePt t="35877" x="5030788" y="3975100"/>
          <p14:tracePt t="35886" x="4978400" y="4062413"/>
          <p14:tracePt t="35902" x="4908550" y="4211638"/>
          <p14:tracePt t="35908" x="4864100" y="4324350"/>
          <p14:tracePt t="35918" x="4838700" y="4438650"/>
          <p14:tracePt t="35936" x="4689475" y="4760913"/>
          <p14:tracePt t="35940" x="4567238" y="4970463"/>
          <p14:tracePt t="35950" x="4392613" y="5207000"/>
          <p14:tracePt t="35970" x="4113213" y="5530850"/>
          <p14:tracePt t="35975" x="4043363" y="5626100"/>
          <p14:tracePt t="35983" x="4000500" y="5695950"/>
          <p14:tracePt t="36005" x="3990975" y="5757863"/>
          <p14:tracePt t="36023" x="3990975" y="5765800"/>
          <p14:tracePt t="36031" x="4000500" y="5765800"/>
          <p14:tracePt t="36036" x="4043363" y="5765800"/>
          <p14:tracePt t="36049" x="4122738" y="5757863"/>
          <p14:tracePt t="36055" x="4183063" y="5748338"/>
          <p14:tracePt t="36064" x="4270375" y="5730875"/>
          <p14:tracePt t="36085" x="4514850" y="5688013"/>
          <p14:tracePt t="36099" x="4584700" y="5688013"/>
          <p14:tracePt t="36103" x="4664075" y="5670550"/>
          <p14:tracePt t="36120" x="4768850" y="5670550"/>
          <p14:tracePt t="36137" x="4916488" y="5713413"/>
          <p14:tracePt t="36140" x="4995863" y="5757863"/>
          <p14:tracePt t="36148" x="5073650" y="5800725"/>
          <p14:tracePt t="36170" x="5310188" y="5932488"/>
          <p14:tracePt t="36173" x="5440363" y="5992813"/>
          <p14:tracePt t="36182" x="5624513" y="6089650"/>
          <p14:tracePt t="36199" x="6061075" y="6264275"/>
          <p14:tracePt t="36205" x="6340475" y="6403975"/>
          <p14:tracePt t="36216" x="6646863" y="6516688"/>
          <p14:tracePt t="36231" x="7213600" y="6683375"/>
          <p14:tracePt t="36248" x="7607300" y="6761163"/>
          <p14:tracePt t="36271" x="7947025" y="6796088"/>
          <p14:tracePt t="36276" x="7991475" y="6796088"/>
          <p14:tracePt t="36285" x="8016875" y="6796088"/>
          <p14:tracePt t="36298" x="8034338" y="6788150"/>
          <p14:tracePt t="36301" x="8034338" y="6770688"/>
          <p14:tracePt t="36309" x="8043863" y="6743700"/>
          <p14:tracePt t="36317" x="8061325" y="6700838"/>
          <p14:tracePt t="36332" x="8078788" y="6638925"/>
          <p14:tracePt t="36349" x="8096250" y="6613525"/>
          <p14:tracePt t="36357" x="8104188" y="6604000"/>
          <p14:tracePt t="36369" x="8104188" y="6596063"/>
          <p14:tracePt t="36372" x="8113713" y="6586538"/>
          <p14:tracePt t="36381" x="8131175" y="6578600"/>
          <p14:tracePt t="36403" x="8139113" y="6561138"/>
          <p14:tracePt t="36408" x="8174038" y="6543675"/>
          <p14:tracePt t="36413" x="8218488" y="6499225"/>
          <p14:tracePt t="36421" x="8253413" y="6464300"/>
          <p14:tracePt t="36434" x="8348663" y="6376988"/>
          <p14:tracePt t="36437" x="8462963" y="6264275"/>
          <p14:tracePt t="36447" x="8655050" y="6089650"/>
          <p14:tracePt t="36466" x="9082088" y="5407025"/>
          <p14:tracePt t="36622" x="9099550" y="3494088"/>
          <p14:tracePt t="36629" x="9064625" y="3616325"/>
          <p14:tracePt t="36637" x="9039225" y="3756025"/>
          <p14:tracePt t="36648" x="9012238" y="3878263"/>
          <p14:tracePt t="36667" x="8994775" y="4114800"/>
          <p14:tracePt t="36670" x="8977313" y="4184650"/>
          <p14:tracePt t="36682" x="8959850" y="4306888"/>
          <p14:tracePt t="36684" x="8959850" y="4394200"/>
          <p14:tracePt t="36699" x="8959850" y="4464050"/>
          <p14:tracePt t="36703" x="8959850" y="4508500"/>
          <p14:tracePt t="36713" x="8959850" y="4568825"/>
          <p14:tracePt t="36717" x="8969375" y="4603750"/>
          <p14:tracePt t="36730" x="8977313" y="4656138"/>
          <p14:tracePt t="36749" x="8994775" y="4700588"/>
          <p14:tracePt t="36764" x="8994775" y="4760913"/>
          <p14:tracePt t="36781" x="8994775" y="4813300"/>
          <p14:tracePt t="36797" x="8994775" y="4883150"/>
          <p14:tracePt t="36805" x="8994775" y="4900613"/>
          <p14:tracePt t="36814" x="8986838" y="4935538"/>
          <p14:tracePt t="36833" x="8951913" y="4970463"/>
          <p14:tracePt t="36837" x="8942388" y="4970463"/>
          <p14:tracePt t="36887" x="8942388" y="4962525"/>
          <p14:tracePt t="36898" x="8907463" y="4892675"/>
          <p14:tracePt t="36901" x="8890000" y="4805363"/>
          <p14:tracePt t="36914" x="8855075" y="4708525"/>
          <p14:tracePt t="36917" x="8829675" y="4603750"/>
          <p14:tracePt t="36933" x="8767763" y="4411663"/>
          <p14:tracePt t="36949" x="8750300" y="4368800"/>
          <p14:tracePt t="36974" x="8750300" y="4359275"/>
          <p14:tracePt t="36981" x="8742363" y="4359275"/>
          <p14:tracePt t="37000" x="8732838" y="4481513"/>
          <p14:tracePt t="37014" x="8689975" y="4718050"/>
          <p14:tracePt t="37031" x="8610600" y="4953000"/>
          <p14:tracePt t="37047" x="8575675" y="5154613"/>
          <p14:tracePt t="37053" x="8575675" y="5197475"/>
          <p14:tracePt t="37063" x="8575675" y="5207000"/>
          <p14:tracePt t="37080" x="8575675" y="5214938"/>
          <p14:tracePt t="37096" x="8585200" y="5214938"/>
          <p14:tracePt t="37113" x="8602663" y="5214938"/>
          <p14:tracePt t="37121" x="8610600" y="5214938"/>
          <p14:tracePt t="37125" x="8637588" y="5172075"/>
          <p14:tracePt t="37135" x="8655050" y="5084763"/>
          <p14:tracePt t="37147" x="8672513" y="4979988"/>
          <p14:tracePt t="37150" x="8672513" y="4875213"/>
          <p14:tracePt t="37162" x="8655050" y="4770438"/>
          <p14:tracePt t="37164" x="8637588" y="4708525"/>
          <p14:tracePt t="37180" x="8620125" y="4673600"/>
          <p14:tracePt t="37223" x="8610600" y="4673600"/>
          <p14:tracePt t="37231" x="8602663" y="4700588"/>
          <p14:tracePt t="37253" x="8593138" y="4848225"/>
          <p14:tracePt t="37258" x="8567738" y="4945063"/>
          <p14:tracePt t="37264" x="8567738" y="5032375"/>
          <p14:tracePt t="37282" x="8593138" y="5137150"/>
          <p14:tracePt t="37288" x="8628063" y="5189538"/>
          <p14:tracePt t="37302" x="8628063" y="5197475"/>
          <p14:tracePt t="37311" x="8645525" y="5207000"/>
          <p14:tracePt t="37344" x="8655050" y="5207000"/>
          <p14:tracePt t="37374" x="8655050" y="5180013"/>
          <p14:tracePt t="37385" x="8645525" y="5145088"/>
          <p14:tracePt t="37397" x="8567738" y="5075238"/>
          <p14:tracePt t="37414" x="8523288" y="5067300"/>
          <p14:tracePt t="37433" x="8480425" y="5057775"/>
          <p14:tracePt t="37447" x="8375650" y="5057775"/>
          <p14:tracePt t="37466" x="8226425" y="5057775"/>
          <p14:tracePt t="37478" x="8148638" y="5057775"/>
          <p14:tracePt t="37494" x="8078788" y="5075238"/>
          <p14:tracePt t="37511" x="8069263" y="5084763"/>
          <p14:tracePt t="37528" x="8061325" y="5102225"/>
          <p14:tracePt t="37547" x="8061325" y="5127625"/>
          <p14:tracePt t="37556" x="8061325" y="5145088"/>
          <p14:tracePt t="37562" x="8061325" y="5162550"/>
          <p14:tracePt t="37565" x="8061325" y="5197475"/>
          <p14:tracePt t="37575" x="8061325" y="5214938"/>
          <p14:tracePt t="37582" x="8061325" y="5232400"/>
          <p14:tracePt t="37594" x="8051800" y="5249863"/>
          <p14:tracePt t="37597" x="8026400" y="5267325"/>
          <p14:tracePt t="37613" x="8016875" y="5267325"/>
          <p14:tracePt t="37630" x="8008938" y="5276850"/>
          <p14:tracePt t="37645" x="7964488" y="5276850"/>
          <p14:tracePt t="37652" x="7921625" y="5276850"/>
          <p14:tracePt t="37661" x="7842250" y="5276850"/>
          <p14:tracePt t="37679" x="7677150" y="5241925"/>
          <p14:tracePt t="37688" x="7580313" y="5172075"/>
          <p14:tracePt t="37696" x="7485063" y="5075238"/>
          <p14:tracePt t="37714" x="7370763" y="4857750"/>
          <p14:tracePt t="37717" x="7300913" y="4725988"/>
          <p14:tracePt t="37728" x="7240588" y="4568825"/>
          <p14:tracePt t="37746" x="7038975" y="4219575"/>
          <p14:tracePt t="37749" x="6943725" y="4070350"/>
          <p14:tracePt t="37760" x="6856413" y="3965575"/>
          <p14:tracePt t="37764" x="6829425" y="3887788"/>
          <p14:tracePt t="37780" x="6786563" y="3817938"/>
          <p14:tracePt t="37796" x="6786563" y="3800475"/>
          <p14:tracePt t="37848" x="6811963" y="3800475"/>
          <p14:tracePt t="37854" x="6838950" y="3817938"/>
          <p14:tracePt t="37860" x="6856413" y="3843338"/>
          <p14:tracePt t="37878" x="6943725" y="3930650"/>
          <p14:tracePt t="37895" x="7013575" y="4010025"/>
          <p14:tracePt t="37903" x="7065963" y="4052888"/>
          <p14:tracePt t="37910" x="7118350" y="4097338"/>
          <p14:tracePt t="37928" x="7223125" y="4184650"/>
          <p14:tracePt t="37934" x="7292975" y="4202113"/>
          <p14:tracePt t="37942" x="7345363" y="4237038"/>
          <p14:tracePt t="37961" x="7440613" y="4271963"/>
          <p14:tracePt t="37964" x="7493000" y="4289425"/>
          <p14:tracePt t="37977" x="7545388" y="4298950"/>
          <p14:tracePt t="37983" x="7562850" y="4316413"/>
          <p14:tracePt t="38024" x="7572375" y="4316413"/>
          <p14:tracePt t="38046" x="7572375" y="4298950"/>
          <p14:tracePt t="38053" x="7545388" y="4237038"/>
          <p14:tracePt t="38062" x="7502525" y="4202113"/>
          <p14:tracePt t="38078" x="7405688" y="4079875"/>
          <p14:tracePt t="38085" x="7353300" y="4027488"/>
          <p14:tracePt t="38094" x="7275513" y="3975100"/>
          <p14:tracePt t="38112" x="7170738" y="3922713"/>
          <p14:tracePt t="38123" x="7135813" y="3913188"/>
          <p14:tracePt t="38129" x="7065963" y="3913188"/>
          <p14:tracePt t="38134" x="7021513" y="3913188"/>
          <p14:tracePt t="38142" x="6934200" y="3913188"/>
          <p14:tracePt t="38160" x="6821488" y="3940175"/>
          <p14:tracePt t="38167" x="6804025" y="3965575"/>
          <p14:tracePt t="38172" x="6769100" y="4017963"/>
          <p14:tracePt t="38183" x="6769100" y="4070350"/>
          <p14:tracePt t="38193" x="6769100" y="4105275"/>
          <p14:tracePt t="38197" x="6769100" y="4167188"/>
          <p14:tracePt t="38212" x="6769100" y="4229100"/>
          <p14:tracePt t="38216" x="6769100" y="4289425"/>
          <p14:tracePt t="38231" x="6769100" y="4351338"/>
          <p14:tracePt t="38246" x="6829425" y="4411663"/>
          <p14:tracePt t="38262" x="6856413" y="4429125"/>
          <p14:tracePt t="38280" x="6873875" y="4429125"/>
          <p14:tracePt t="38293" x="6899275" y="4429125"/>
          <p14:tracePt t="38312" x="6916738" y="4429125"/>
          <p14:tracePt t="38328" x="6951663" y="4394200"/>
          <p14:tracePt t="38343" x="6969125" y="4341813"/>
          <p14:tracePt t="38360" x="6969125" y="4289425"/>
          <p14:tracePt t="38376" x="6951663" y="4246563"/>
          <p14:tracePt t="38380" x="6926263" y="4211638"/>
          <p14:tracePt t="38392" x="6899275" y="4184650"/>
          <p14:tracePt t="38409" x="6769100" y="4132263"/>
          <p14:tracePt t="38413" x="6664325" y="4105275"/>
          <p14:tracePt t="38434" x="6402388" y="4070350"/>
          <p14:tracePt t="38443" x="6270625" y="4044950"/>
          <p14:tracePt t="38444" x="6140450" y="4044950"/>
          <p14:tracePt t="38461" x="6016625" y="4070350"/>
          <p14:tracePt t="38475" x="5991225" y="4087813"/>
          <p14:tracePt t="38479" x="5964238" y="4114800"/>
          <p14:tracePt t="38497" x="5946775" y="4167188"/>
          <p14:tracePt t="38500" x="5946775" y="4184650"/>
          <p14:tracePt t="38510" x="5946775" y="4194175"/>
          <p14:tracePt t="38529" x="5946775" y="4219575"/>
          <p14:tracePt t="38542" x="5981700" y="4246563"/>
          <p14:tracePt t="38566" x="6113463" y="4316413"/>
          <p14:tracePt t="38576" x="6210300" y="4359275"/>
          <p14:tracePt t="38596" x="6480175" y="4456113"/>
          <p14:tracePt t="38608" x="6594475" y="4498975"/>
          <p14:tracePt t="38612" x="6654800" y="4508500"/>
          <p14:tracePt t="38629" x="6804025" y="4551363"/>
          <p14:tracePt t="38641" x="6846888" y="4551363"/>
          <p14:tracePt t="38645" x="6881813" y="4551363"/>
          <p14:tracePt t="38657" x="6899275" y="4551363"/>
          <p14:tracePt t="38664" x="6916738" y="4551363"/>
          <p14:tracePt t="38686" x="6926263" y="4551363"/>
          <p14:tracePt t="38712" x="6926263" y="4543425"/>
          <p14:tracePt t="38718" x="6891338" y="4543425"/>
          <p14:tracePt t="38726" x="6846888" y="4543425"/>
          <p14:tracePt t="38744" x="6742113" y="4543425"/>
          <p14:tracePt t="38753" x="6681788" y="4543425"/>
          <p14:tracePt t="38759" x="6611938" y="4543425"/>
          <p14:tracePt t="38779" x="6532563" y="4543425"/>
          <p14:tracePt t="38786" x="6507163" y="4543425"/>
          <p14:tracePt t="38791" x="6480175" y="4543425"/>
          <p14:tracePt t="38797" x="6427788" y="4560888"/>
          <p14:tracePt t="38807" x="6410325" y="4578350"/>
          <p14:tracePt t="38826" x="6367463" y="4603750"/>
          <p14:tracePt t="38829" x="6350000" y="4621213"/>
          <p14:tracePt t="38840" x="6332538" y="4638675"/>
          <p14:tracePt t="38844" x="6323013" y="4656138"/>
          <p14:tracePt t="38862" x="6323013" y="4673600"/>
          <p14:tracePt t="38878" x="6323013" y="4691063"/>
          <p14:tracePt t="38890" x="6323013" y="4708525"/>
          <p14:tracePt t="38910" x="6357938" y="4743450"/>
          <p14:tracePt t="38918" x="6384925" y="4743450"/>
          <p14:tracePt t="38926" x="6427788" y="4760913"/>
          <p14:tracePt t="38941" x="6594475" y="4795838"/>
          <p14:tracePt t="38959" x="6881813" y="4848225"/>
          <p14:tracePt t="38966" x="7048500" y="4875213"/>
          <p14:tracePt t="38975" x="7292975" y="4892675"/>
          <p14:tracePt t="38998" x="7999413" y="4997450"/>
          <p14:tracePt t="39006" x="8156575" y="5005388"/>
          <p14:tracePt t="39026" x="8393113" y="5005388"/>
          <p14:tracePt t="39029" x="8480425" y="5005388"/>
          <p14:tracePt t="39042" x="8540750" y="4987925"/>
          <p14:tracePt t="39044" x="8575675" y="4945063"/>
          <p14:tracePt t="39061" x="8593138" y="4918075"/>
          <p14:tracePt t="39073" x="8593138" y="4910138"/>
          <p14:tracePt t="39095" x="8558213" y="4900613"/>
          <p14:tracePt t="39100" x="8445500" y="4900613"/>
          <p14:tracePt t="39109" x="8296275" y="4900613"/>
          <p14:tracePt t="39116" x="8139113" y="4900613"/>
          <p14:tracePt t="39125" x="8034338" y="4900613"/>
          <p14:tracePt t="39142" x="7824788" y="4987925"/>
          <p14:tracePt t="39157" x="7650163" y="5092700"/>
          <p14:tracePt t="39174" x="7572375" y="5162550"/>
          <p14:tracePt t="39192" x="7572375" y="5180013"/>
          <p14:tracePt t="39197" x="7572375" y="5189538"/>
          <p14:tracePt t="39214" x="7580313" y="5197475"/>
          <p14:tracePt t="39224" x="7642225" y="5197475"/>
          <p14:tracePt t="39240" x="7816850" y="5197475"/>
          <p14:tracePt t="39256" x="8051800" y="5197475"/>
          <p14:tracePt t="39273" x="8235950" y="5162550"/>
          <p14:tracePt t="39277" x="8340725" y="5119688"/>
          <p14:tracePt t="39289" x="8445500" y="5067300"/>
          <p14:tracePt t="39292" x="8523288" y="5014913"/>
          <p14:tracePt t="39309" x="8697913" y="4892675"/>
          <p14:tracePt t="39326" x="8820150" y="4787900"/>
          <p14:tracePt t="39341" x="8855075" y="4718050"/>
          <p14:tracePt t="39357" x="8855075" y="4708525"/>
          <p14:tracePt t="39402" x="8855075" y="4718050"/>
          <p14:tracePt t="39408" x="8855075" y="4787900"/>
          <p14:tracePt t="39423" x="8847138" y="5005388"/>
          <p14:tracePt t="39429" x="8829675" y="5127625"/>
          <p14:tracePt t="39438" x="8829675" y="5224463"/>
          <p14:tracePt t="39457" x="8829675" y="5389563"/>
          <p14:tracePt t="39461" x="8837613" y="5434013"/>
          <p14:tracePt t="39468" x="8847138" y="5441950"/>
          <p14:tracePt t="39477" x="8864600" y="5459413"/>
          <p14:tracePt t="39501" x="8872538" y="5459413"/>
          <p14:tracePt t="39527" x="8872538" y="5441950"/>
          <p14:tracePt t="39536" x="8872538" y="5389563"/>
          <p14:tracePt t="39542" x="8872538" y="5311775"/>
          <p14:tracePt t="39557" x="8837613" y="5119688"/>
          <p14:tracePt t="39569" x="8802688" y="5040313"/>
          <p14:tracePt t="39573" x="8794750" y="4953000"/>
          <p14:tracePt t="39581" x="8759825" y="4892675"/>
          <p14:tracePt t="39590" x="8750300" y="4840288"/>
          <p14:tracePt t="39608" x="8750300" y="4805363"/>
          <p14:tracePt t="39629" x="8750300" y="4787900"/>
          <p14:tracePt t="39656" x="8750300" y="4813300"/>
          <p14:tracePt t="39666" x="8750300" y="4875213"/>
          <p14:tracePt t="39672" x="8750300" y="4945063"/>
          <p14:tracePt t="39676" x="8750300" y="5014913"/>
          <p14:tracePt t="39695" x="8750300" y="5162550"/>
          <p14:tracePt t="39707" x="8767763" y="5241925"/>
          <p14:tracePt t="39714" x="8794750" y="5294313"/>
          <p14:tracePt t="39719" x="8829675" y="5346700"/>
          <p14:tracePt t="39729" x="8847138" y="5372100"/>
          <p14:tracePt t="39742" x="8890000" y="5416550"/>
          <p14:tracePt t="39756" x="8907463" y="5424488"/>
          <p14:tracePt t="39807" x="8916988" y="5424488"/>
          <p14:tracePt t="39813" x="8916988" y="5399088"/>
          <p14:tracePt t="39823" x="8916988" y="5354638"/>
          <p14:tracePt t="39839" x="8890000" y="5214938"/>
          <p14:tracePt t="39844" x="8882063" y="5154613"/>
          <p14:tracePt t="39855" x="8882063" y="5067300"/>
          <p14:tracePt t="39881" x="8872538" y="4848225"/>
          <p14:tracePt t="39885" x="8872538" y="4787900"/>
          <p14:tracePt t="39892" x="8872538" y="4743450"/>
          <p14:tracePt t="39904" x="8872538" y="4700588"/>
          <p14:tracePt t="39922" x="8872538" y="4665663"/>
          <p14:tracePt t="39924" x="8872538" y="4638675"/>
          <p14:tracePt t="39938" x="8872538" y="4630738"/>
          <p14:tracePt t="39983" x="8882063" y="4648200"/>
          <p14:tracePt t="39994" x="8916988" y="4735513"/>
          <p14:tracePt t="40005" x="8977313" y="4979988"/>
          <p14:tracePt t="40022" x="9012238" y="5241925"/>
          <p14:tracePt t="40030" x="9021763" y="5346700"/>
          <p14:tracePt t="40038" x="9039225" y="5434013"/>
          <p14:tracePt t="40057" x="9039225" y="5548313"/>
          <p14:tracePt t="40072" x="9039225" y="5626100"/>
          <p14:tracePt t="40090" x="9039225" y="5653088"/>
          <p14:tracePt t="40151" x="9012238" y="5618163"/>
          <p14:tracePt t="40160" x="8994775" y="5538788"/>
          <p14:tracePt t="40170" x="8969375" y="5451475"/>
          <p14:tracePt t="40172" x="8942388" y="5346700"/>
          <p14:tracePt t="40189" x="8907463" y="5110163"/>
          <p14:tracePt t="40196" x="8899525" y="4987925"/>
          <p14:tracePt t="40205" x="8890000" y="4927600"/>
          <p14:tracePt t="40222" x="8882063" y="4848225"/>
          <p14:tracePt t="40238" x="8882063" y="4822825"/>
          <p14:tracePt t="40287" x="8882063" y="4848225"/>
          <p14:tracePt t="40294" x="8882063" y="4900613"/>
          <p14:tracePt t="40308" x="8882063" y="5067300"/>
          <p14:tracePt t="40320" x="8882063" y="5154613"/>
          <p14:tracePt t="40339" x="8882063" y="5267325"/>
          <p14:tracePt t="40342" x="8882063" y="5311775"/>
          <p14:tracePt t="40353" x="8882063" y="5354638"/>
          <p14:tracePt t="40372" x="8882063" y="5407025"/>
          <p14:tracePt t="40375" x="8882063" y="5416550"/>
          <p14:tracePt t="40386" x="8882063" y="5424488"/>
          <p14:tracePt t="40456" x="8899525" y="5416550"/>
          <p14:tracePt t="40464" x="8907463" y="5372100"/>
          <p14:tracePt t="40471" x="8942388" y="5284788"/>
          <p14:tracePt t="40488" x="8969375" y="5092700"/>
          <p14:tracePt t="40498" x="8969375" y="4987925"/>
          <p14:tracePt t="40503" x="8969375" y="4883150"/>
          <p14:tracePt t="40512" x="8969375" y="4813300"/>
          <p14:tracePt t="40519" x="8969375" y="4743450"/>
          <p14:tracePt t="40524" x="8951913" y="4691063"/>
          <p14:tracePt t="40536" x="8942388" y="4665663"/>
          <p14:tracePt t="40554" x="8942388" y="4648200"/>
          <p14:tracePt t="40599" x="8934450" y="4673600"/>
          <p14:tracePt t="40607" x="8916988" y="4752975"/>
          <p14:tracePt t="40621" x="8907463" y="4918075"/>
          <p14:tracePt t="40629" x="8890000" y="5022850"/>
          <p14:tracePt t="40638" x="8890000" y="5110163"/>
          <p14:tracePt t="40654" x="8872538" y="5224463"/>
          <p14:tracePt t="40661" x="8872538" y="5259388"/>
          <p14:tracePt t="40671" x="8872538" y="5284788"/>
          <p14:tracePt t="40685" x="8872538" y="5294313"/>
          <p14:tracePt t="40725" x="8882063" y="5294313"/>
          <p14:tracePt t="40733" x="8890000" y="5276850"/>
          <p14:tracePt t="40740" x="8916988" y="5232400"/>
          <p14:tracePt t="40752" x="8934450" y="5154613"/>
          <p14:tracePt t="40769" x="8959850" y="4945063"/>
          <p14:tracePt t="40772" x="8959850" y="4857750"/>
          <p14:tracePt t="40787" x="8959850" y="4760913"/>
          <p14:tracePt t="40790" x="8959850" y="4700588"/>
          <p14:tracePt t="40801" x="8959850" y="4630738"/>
          <p14:tracePt t="40819" x="8951913" y="4603750"/>
          <p14:tracePt t="40850" x="8942388" y="4621213"/>
          <p14:tracePt t="40859" x="8942388" y="4638675"/>
          <p14:tracePt t="40870" x="8934450" y="4743450"/>
          <p14:tracePt t="40886" x="8924925" y="4892675"/>
          <p14:tracePt t="40903" x="8924925" y="4997450"/>
          <p14:tracePt t="40920" x="8924925" y="5040313"/>
          <p14:tracePt t="40926" x="8924925" y="5049838"/>
          <p14:tracePt t="40943" x="8924925" y="5057775"/>
          <p14:tracePt t="40975" x="8942388" y="5040313"/>
          <p14:tracePt t="40980" x="8951913" y="5032375"/>
          <p14:tracePt t="40990" x="8959850" y="4979988"/>
          <p14:tracePt t="41001" x="8959850" y="4953000"/>
          <p14:tracePt t="41018" x="8959850" y="4848225"/>
          <p14:tracePt t="41023" x="8959850" y="4830763"/>
          <p14:tracePt t="41088" x="8959850" y="4848225"/>
          <p14:tracePt t="41098" x="8942388" y="4910138"/>
          <p14:tracePt t="41109" x="8812213" y="5067300"/>
          <p14:tracePt t="41123" x="8750300" y="5137150"/>
          <p14:tracePt t="41126" x="8662988" y="5207000"/>
          <p14:tracePt t="41135" x="8558213" y="5267325"/>
          <p14:tracePt t="41152" x="8305800" y="5354638"/>
          <p14:tracePt t="41157" x="8174038" y="5389563"/>
          <p14:tracePt t="41173" x="7834313" y="5389563"/>
          <p14:tracePt t="41186" x="7632700" y="5372100"/>
          <p14:tracePt t="41189" x="7450138" y="5311775"/>
          <p14:tracePt t="41202" x="7300913" y="5276850"/>
          <p14:tracePt t="41204" x="7126288" y="5224463"/>
          <p14:tracePt t="41218" x="6978650" y="5189538"/>
          <p14:tracePt t="41221" x="6873875" y="5154613"/>
          <p14:tracePt t="41238" x="6751638" y="5127625"/>
          <p14:tracePt t="41252" x="6734175" y="5119688"/>
          <p14:tracePt t="41269" x="6716713" y="5110163"/>
          <p14:tracePt t="41284" x="6707188" y="5110163"/>
          <p14:tracePt t="41307" x="6689725" y="5102225"/>
          <p14:tracePt t="41318" x="6672263" y="5102225"/>
          <p14:tracePt t="41336" x="6664325" y="5092700"/>
          <p14:tracePt t="41352" x="6646863" y="5092700"/>
          <p14:tracePt t="41367" x="6584950" y="5092700"/>
          <p14:tracePt t="41389" x="6357938" y="5049838"/>
          <p14:tracePt t="41403" x="6262688" y="5040313"/>
          <p14:tracePt t="41407" x="6175375" y="5022850"/>
          <p14:tracePt t="41418" x="6096000" y="4987925"/>
          <p14:tracePt t="41421" x="6034088" y="4979988"/>
          <p14:tracePt t="41432" x="5991225" y="4970463"/>
          <p14:tracePt t="41450" x="5938838" y="4945063"/>
          <p14:tracePt t="41635" x="5929313" y="4945063"/>
          <p14:tracePt t="41641" x="5921375" y="4945063"/>
          <p14:tracePt t="41650" x="5894388" y="4927600"/>
          <p14:tracePt t="41652" x="5868988" y="4900613"/>
          <p14:tracePt t="41666" x="5842000" y="4848225"/>
          <p14:tracePt t="41669" x="5799138" y="4805363"/>
          <p14:tracePt t="41683" x="5781675" y="4795838"/>
          <p14:tracePt t="41686" x="5754688" y="4770438"/>
          <p14:tracePt t="41702" x="5719763" y="4760913"/>
          <p14:tracePt t="41717" x="5702300" y="4760913"/>
          <p14:tracePt t="41732" x="5684838" y="4760913"/>
          <p14:tracePt t="41760" x="5676900" y="4760913"/>
          <p14:tracePt t="41844" x="5702300" y="4760913"/>
          <p14:tracePt t="41850" x="5711825" y="4760913"/>
          <p14:tracePt t="41852" x="5746750" y="4760913"/>
          <p14:tracePt t="41861" x="5781675" y="4760913"/>
          <p14:tracePt t="41869" x="5789613" y="4760913"/>
          <p14:tracePt t="41882" x="5816600" y="4760913"/>
          <p14:tracePt t="41885" x="5824538" y="4760913"/>
          <p14:tracePt t="42031" x="5816600" y="4770438"/>
          <p14:tracePt t="42041" x="5799138" y="4778375"/>
          <p14:tracePt t="42051" x="5789613" y="4795838"/>
          <p14:tracePt t="42065" x="5781675" y="4795838"/>
          <p14:tracePt t="42304" x="5737225" y="4795838"/>
          <p14:tracePt t="42312" x="5694363" y="4795838"/>
          <p14:tracePt t="42320" x="5649913" y="4795838"/>
          <p14:tracePt t="42331" x="5572125" y="4795838"/>
          <p14:tracePt t="42335" x="5527675" y="4795838"/>
          <p14:tracePt t="42348" x="5510213" y="4795838"/>
          <p14:tracePt t="42375" x="5510213" y="4805363"/>
          <p14:tracePt t="42423" x="5554663" y="4805363"/>
          <p14:tracePt t="42436" x="5649913" y="4805363"/>
          <p14:tracePt t="42450" x="5676900" y="4805363"/>
          <p14:tracePt t="42452" x="5702300" y="4805363"/>
          <p14:tracePt t="42465" x="5737225" y="4805363"/>
          <p14:tracePt t="42468" x="5754688" y="4805363"/>
          <p14:tracePt t="42481" x="5764213" y="4805363"/>
          <p14:tracePt t="42505" x="5772150" y="4805363"/>
          <p14:tracePt t="42592" x="5746750" y="4805363"/>
          <p14:tracePt t="42601" x="5729288" y="4813300"/>
          <p14:tracePt t="42614" x="5684838" y="4848225"/>
          <p14:tracePt t="42640" x="5667375" y="4848225"/>
          <p14:tracePt t="42704" x="5694363" y="4848225"/>
          <p14:tracePt t="42716" x="5729288" y="4848225"/>
          <p14:tracePt t="42721" x="5764213" y="4848225"/>
          <p14:tracePt t="42726" x="5772150" y="4848225"/>
          <p14:tracePt t="42734" x="5789613" y="4848225"/>
          <p14:tracePt t="42752" x="5807075" y="4830763"/>
          <p14:tracePt t="42816" x="5781675" y="4830763"/>
          <p14:tracePt t="42823" x="5772150" y="4830763"/>
          <p14:tracePt t="42833" x="5737225" y="4840288"/>
          <p14:tracePt t="42851" x="5702300" y="4848225"/>
          <p14:tracePt t="42855" x="5684838" y="4848225"/>
          <p14:tracePt t="42862" x="5667375" y="4848225"/>
          <p14:tracePt t="42883" x="5632450" y="4857750"/>
          <p14:tracePt t="42960" x="5649913" y="4857750"/>
          <p14:tracePt t="42969" x="5684838" y="4857750"/>
          <p14:tracePt t="42979" x="5711825" y="4857750"/>
          <p14:tracePt t="43002" x="5781675" y="4822825"/>
          <p14:tracePt t="43012" x="5789613" y="4822825"/>
          <p14:tracePt t="43079" x="5772150" y="4822825"/>
          <p14:tracePt t="43086" x="5737225" y="4822825"/>
          <p14:tracePt t="43096" x="5694363" y="4822825"/>
          <p14:tracePt t="43101" x="5649913" y="4822825"/>
          <p14:tracePt t="43112" x="5614988" y="4822825"/>
          <p14:tracePt t="43117" x="5589588" y="4822825"/>
          <p14:tracePt t="43134" x="5572125" y="4822825"/>
          <p14:tracePt t="43207" x="5597525" y="4822825"/>
          <p14:tracePt t="43213" x="5624513" y="4822825"/>
          <p14:tracePt t="43221" x="5641975" y="4822825"/>
          <p14:tracePt t="43231" x="5667375" y="4822825"/>
          <p14:tracePt t="43253" x="5764213" y="4822825"/>
          <p14:tracePt t="43265" x="5799138" y="4822825"/>
          <p14:tracePt t="43268" x="5816600" y="4822825"/>
          <p14:tracePt t="43351" x="5824538" y="4830763"/>
          <p14:tracePt t="43362" x="5816600" y="4840288"/>
          <p14:tracePt t="43366" x="5799138" y="4848225"/>
          <p14:tracePt t="43379" x="5764213" y="4865688"/>
          <p14:tracePt t="43382" x="5746750" y="4875213"/>
          <p14:tracePt t="43389" x="5737225" y="4875213"/>
          <p14:tracePt t="43399" x="5729288" y="4875213"/>
          <p14:tracePt t="43414" x="5719763" y="4883150"/>
          <p14:tracePt t="43502" x="5737225" y="4883150"/>
          <p14:tracePt t="43512" x="5754688" y="4883150"/>
          <p14:tracePt t="43529" x="5764213" y="4883150"/>
          <p14:tracePt t="43593" x="5772150" y="4883150"/>
          <p14:tracePt t="43615" x="5772150" y="4875213"/>
          <p14:tracePt t="43647" x="5772150" y="4865688"/>
          <p14:tracePt t="43662" x="5764213" y="4865688"/>
          <p14:tracePt t="43711" x="5754688" y="4865688"/>
          <p14:tracePt t="43775" x="5764213" y="4865688"/>
          <p14:tracePt t="43782" x="5772150" y="4865688"/>
          <p14:tracePt t="43798" x="5807075" y="4857750"/>
          <p14:tracePt t="43813" x="5824538" y="4822825"/>
          <p14:tracePt t="43831" x="5824538" y="4805363"/>
          <p14:tracePt t="43845" x="5824538" y="4795838"/>
          <p14:tracePt t="43866" x="5824538" y="4787900"/>
          <p14:tracePt t="43886" x="5807075" y="4787900"/>
          <p14:tracePt t="43896" x="5799138" y="4787900"/>
          <p14:tracePt t="43918" x="5746750" y="4795838"/>
          <p14:tracePt t="43926" x="5737225" y="4805363"/>
          <p14:tracePt t="43951" x="5737225" y="4813300"/>
          <p14:tracePt t="44035" x="5754688" y="4813300"/>
          <p14:tracePt t="44081" x="5764213" y="4813300"/>
          <p14:tracePt t="44150" x="5737225" y="4813300"/>
          <p14:tracePt t="44160" x="5719763" y="4822825"/>
          <p14:tracePt t="44168" x="5702300" y="4830763"/>
          <p14:tracePt t="44182" x="5702300" y="4840288"/>
          <p14:tracePt t="44193" x="5702300" y="4848225"/>
          <p14:tracePt t="44198" x="5702300" y="4865688"/>
          <p14:tracePt t="44223" x="5702300" y="4883150"/>
          <p14:tracePt t="44232" x="5719763" y="4883150"/>
          <p14:tracePt t="44245" x="5729288" y="4892675"/>
          <p14:tracePt t="44260" x="5754688" y="4892675"/>
          <p14:tracePt t="44278" x="5789613" y="4892675"/>
          <p14:tracePt t="44297" x="5799138" y="4892675"/>
          <p14:tracePt t="44311" x="5807075" y="4883150"/>
          <p14:tracePt t="44332" x="5807075" y="4865688"/>
          <p14:tracePt t="44344" x="5799138" y="4857750"/>
          <p14:tracePt t="44368" x="5789613" y="4857750"/>
          <p14:tracePt t="44391" x="5781675" y="4857750"/>
          <p14:tracePt t="44397" x="5764213" y="4857750"/>
          <p14:tracePt t="44409" x="5754688" y="4875213"/>
          <p14:tracePt t="44426" x="5746750" y="4875213"/>
          <p14:tracePt t="44487" x="5746750" y="4883150"/>
          <p14:tracePt t="44501" x="5754688" y="4883150"/>
          <p14:tracePt t="44511" x="5764213" y="4883150"/>
          <p14:tracePt t="44529" x="5772150" y="4883150"/>
          <p14:tracePt t="44533" x="5789613" y="4883150"/>
          <p14:tracePt t="44543" x="5799138" y="4883150"/>
          <p14:tracePt t="44560" x="5799138" y="4865688"/>
          <p14:tracePt t="44565" x="5799138" y="4848225"/>
          <p14:tracePt t="44581" x="5772150" y="4805363"/>
          <p14:tracePt t="44591" x="5754688" y="4787900"/>
          <p14:tracePt t="44613" x="5737225" y="4787900"/>
          <p14:tracePt t="44630" x="5719763" y="4787900"/>
          <p14:tracePt t="44645" x="5694363" y="4787900"/>
          <p14:tracePt t="44661" x="5676900" y="4787900"/>
          <p14:tracePt t="44679" x="5667375" y="4787900"/>
          <p14:tracePt t="44701" x="5667375" y="4795838"/>
          <p14:tracePt t="44730" x="5667375" y="4805363"/>
          <p14:tracePt t="44761" x="5676900" y="4805363"/>
          <p14:tracePt t="44773" x="5684838" y="4805363"/>
          <p14:tracePt t="44794" x="5702300" y="4805363"/>
          <p14:tracePt t="44807" x="5711825" y="4795838"/>
          <p14:tracePt t="44935" x="5702300" y="4795838"/>
          <p14:tracePt t="45017" x="5719763" y="4795838"/>
          <p14:tracePt t="45029" x="5746750" y="4795838"/>
          <p14:tracePt t="45078" x="5764213" y="4795838"/>
          <p14:tracePt t="45138" x="5754688" y="4787900"/>
          <p14:tracePt t="45150" x="5746750" y="4787900"/>
          <p14:tracePt t="45163" x="5719763" y="4795838"/>
          <p14:tracePt t="45174" x="5694363" y="4830763"/>
          <p14:tracePt t="45197" x="5676900" y="4865688"/>
          <p14:tracePt t="45207" x="5676900" y="4875213"/>
          <p14:tracePt t="45254" x="5694363" y="4875213"/>
          <p14:tracePt t="45270" x="5729288" y="4875213"/>
          <p14:tracePt t="45287" x="5746750" y="4875213"/>
          <p14:tracePt t="45296" x="5764213" y="4865688"/>
          <p14:tracePt t="45310" x="5772150" y="4857750"/>
          <p14:tracePt t="45336" x="5772150" y="4848225"/>
          <p14:tracePt t="45342" x="5772150" y="4840288"/>
          <p14:tracePt t="45391" x="5772150" y="4830763"/>
          <p14:tracePt t="45432" x="5764213" y="4830763"/>
          <p14:tracePt t="45527" x="5772150" y="4830763"/>
          <p14:tracePt t="45535" x="5781675" y="4830763"/>
          <p14:tracePt t="45542" x="5807075" y="4830763"/>
          <p14:tracePt t="45549" x="5834063" y="4822825"/>
          <p14:tracePt t="45566" x="5842000" y="4822825"/>
          <p14:tracePt t="45576" x="5842000" y="4813300"/>
          <p14:tracePt t="45622" x="5842000" y="4805363"/>
          <p14:tracePt t="45631" x="5824538" y="4805363"/>
          <p14:tracePt t="45638" x="5799138" y="4805363"/>
          <p14:tracePt t="45657" x="5702300" y="4805363"/>
          <p14:tracePt t="45667" x="5667375" y="4805363"/>
          <p14:tracePt t="45670" x="5624513" y="4805363"/>
          <p14:tracePt t="45677" x="5572125" y="4813300"/>
          <p14:tracePt t="45689" x="5545138" y="4822825"/>
          <p14:tracePt t="45697" x="5537200" y="4822825"/>
          <p14:tracePt t="45700" x="5510213" y="4830763"/>
          <p14:tracePt t="45783" x="5510213" y="4840288"/>
          <p14:tracePt t="45790" x="5527675" y="4840288"/>
          <p14:tracePt t="45809" x="5589588" y="4840288"/>
          <p14:tracePt t="45812" x="5632450" y="4840288"/>
          <p14:tracePt t="45825" x="5659438" y="4840288"/>
          <p14:tracePt t="45842" x="5711825" y="4840288"/>
          <p14:tracePt t="45847" x="5729288" y="4840288"/>
          <p14:tracePt t="45858" x="5737225" y="4840288"/>
          <p14:tracePt t="45874" x="5746750" y="4840288"/>
          <p14:tracePt t="45876" x="5754688" y="4840288"/>
          <p14:tracePt t="45958" x="5746750" y="4830763"/>
          <p14:tracePt t="45967" x="5729288" y="4830763"/>
          <p14:tracePt t="45973" x="5719763" y="4840288"/>
          <p14:tracePt t="45989" x="5694363" y="4857750"/>
          <p14:tracePt t="46071" x="5702300" y="4857750"/>
          <p14:tracePt t="46080" x="5737225" y="4857750"/>
          <p14:tracePt t="46088" x="5772150" y="4840288"/>
          <p14:tracePt t="46107" x="5816600" y="4830763"/>
          <p14:tracePt t="46110" x="5824538" y="4822825"/>
          <p14:tracePt t="46126" x="5824538" y="4813300"/>
          <p14:tracePt t="46141" x="5824538" y="4805363"/>
          <p14:tracePt t="46215" x="5807075" y="4805363"/>
          <p14:tracePt t="46224" x="5799138" y="4805363"/>
          <p14:tracePt t="46241" x="5789613" y="4805363"/>
          <p14:tracePt t="46311" x="5789613" y="4813300"/>
          <p14:tracePt t="46326" x="5834063" y="4813300"/>
          <p14:tracePt t="46335" x="5842000" y="4795838"/>
          <p14:tracePt t="46341" x="5886450" y="4760913"/>
          <p14:tracePt t="46353" x="5886450" y="4752975"/>
          <p14:tracePt t="46373" x="5911850" y="4743450"/>
          <p14:tracePt t="46451" x="5911850" y="4760913"/>
          <p14:tracePt t="46458" x="5886450" y="4778375"/>
          <p14:tracePt t="46471" x="5824538" y="4813300"/>
          <p14:tracePt t="46477" x="5789613" y="4813300"/>
          <p14:tracePt t="46487" x="5754688" y="4840288"/>
          <p14:tracePt t="46503" x="5737225" y="4848225"/>
          <p14:tracePt t="46521" x="5719763" y="4857750"/>
          <p14:tracePt t="46631" x="5737225" y="4857750"/>
          <p14:tracePt t="46640" x="5746750" y="4857750"/>
          <p14:tracePt t="46661" x="5764213" y="4857750"/>
          <p14:tracePt t="46665" x="5772150" y="4857750"/>
          <p14:tracePt t="46673" x="5789613" y="4840288"/>
          <p14:tracePt t="46702" x="5789613" y="4830763"/>
          <p14:tracePt t="46710" x="5789613" y="4822825"/>
          <p14:tracePt t="46753" x="5789613" y="4813300"/>
          <p14:tracePt t="46760" x="5781675" y="4805363"/>
          <p14:tracePt t="46772" x="5702300" y="4805363"/>
          <p14:tracePt t="46785" x="5659438" y="4805363"/>
          <p14:tracePt t="46806" x="5607050" y="4805363"/>
          <p14:tracePt t="46821" x="5589588" y="4805363"/>
          <p14:tracePt t="46884" x="5597525" y="4805363"/>
          <p14:tracePt t="46889" x="5614988" y="4805363"/>
          <p14:tracePt t="46892" x="5641975" y="4805363"/>
          <p14:tracePt t="46903" x="5659438" y="4805363"/>
          <p14:tracePt t="46919" x="5719763" y="4805363"/>
          <p14:tracePt t="46944" x="5729288" y="4795838"/>
          <p14:tracePt t="47096" x="5737225" y="4795838"/>
          <p14:tracePt t="47104" x="5746750" y="4795838"/>
          <p14:tracePt t="47121" x="5816600" y="4795838"/>
          <p14:tracePt t="47127" x="5894388" y="4813300"/>
          <p14:tracePt t="47137" x="5964238" y="4813300"/>
          <p14:tracePt t="47154" x="6227763" y="4813300"/>
          <p14:tracePt t="47157" x="6472238" y="4813300"/>
          <p14:tracePt t="47168" x="6716713" y="4822825"/>
          <p14:tracePt t="47190" x="7772400" y="4987925"/>
          <p14:tracePt t="47205" x="8401050" y="5075238"/>
          <p14:tracePt t="47219" x="8655050" y="5110163"/>
          <p14:tracePt t="47221" x="8837613" y="5127625"/>
          <p14:tracePt t="47234" x="8986838" y="5162550"/>
          <p14:tracePt t="47237" x="9099550" y="5172075"/>
          <p14:tracePt t="47561" x="9126538" y="5180013"/>
          <p14:tracePt t="47567" x="9109075" y="5189538"/>
          <p14:tracePt t="47589" x="9074150" y="5197475"/>
          <p14:tracePt t="47606" x="9064625" y="5197475"/>
          <p14:tracePt t="47619" x="9056688" y="5197475"/>
          <p14:tracePt t="47637" x="9039225" y="5207000"/>
          <p14:tracePt t="47873" x="9021763" y="5207000"/>
          <p14:tracePt t="47878" x="9004300" y="5207000"/>
          <p14:tracePt t="47885" x="8969375" y="5207000"/>
          <p14:tracePt t="47903" x="8942388" y="5207000"/>
          <p14:tracePt t="47909" x="8934450" y="5207000"/>
          <p14:tracePt t="47926" x="8924925" y="5214938"/>
          <p14:tracePt t="47973" x="8924925" y="5224463"/>
          <p14:tracePt t="48000" x="8899525" y="5249863"/>
          <p14:tracePt t="48011" x="8837613" y="5284788"/>
          <p14:tracePt t="48018" x="8785225" y="5302250"/>
          <p14:tracePt t="48033" x="8558213" y="5416550"/>
          <p14:tracePt t="48036" x="8428038" y="5476875"/>
          <p14:tracePt t="48051" x="8288338" y="5521325"/>
          <p14:tracePt t="48056" x="8156575" y="5583238"/>
          <p14:tracePt t="48060" x="8034338" y="5635625"/>
          <p14:tracePt t="48072" x="7939088" y="5670550"/>
          <p14:tracePt t="48081" x="7834313" y="5713413"/>
          <p14:tracePt t="48098" x="7729538" y="5748338"/>
          <p14:tracePt t="48118" x="7572375" y="5800725"/>
          <p14:tracePt t="48132" x="7519988" y="5810250"/>
          <p14:tracePt t="48149" x="7510463" y="5818188"/>
          <p14:tracePt t="48209" x="7502525" y="5818188"/>
          <p14:tracePt t="48217" x="7502525" y="5800725"/>
          <p14:tracePt t="48233" x="7485063" y="5635625"/>
          <p14:tracePt t="48237" x="7432675" y="5521325"/>
          <p14:tracePt t="48244" x="7362825" y="5389563"/>
          <p14:tracePt t="48255" x="7283450" y="5276850"/>
          <p14:tracePt t="48266" x="7213600" y="5197475"/>
          <p14:tracePt t="48274" x="7161213" y="5145088"/>
          <p14:tracePt t="48279" x="7126288" y="5102225"/>
          <p14:tracePt t="48290" x="7100888" y="5092700"/>
          <p14:tracePt t="48300" x="7013575" y="5092700"/>
          <p14:tracePt t="48318" x="6846888" y="5092700"/>
          <p14:tracePt t="48336" x="6699250" y="5127625"/>
          <p14:tracePt t="48340" x="6629400" y="5172075"/>
          <p14:tracePt t="48352" x="6577013" y="5224463"/>
          <p14:tracePt t="48369" x="6472238" y="5319713"/>
          <p14:tracePt t="48372" x="6427788" y="5389563"/>
          <p14:tracePt t="48382" x="6419850" y="5399088"/>
          <p14:tracePt t="48405" x="6419850" y="5468938"/>
          <p14:tracePt t="48417" x="6419850" y="5476875"/>
          <p14:tracePt t="48421" x="6419850" y="5495925"/>
          <p14:tracePt t="48439" x="6427788" y="5503863"/>
          <p14:tracePt t="48449" x="6462713" y="5503863"/>
          <p14:tracePt t="48454" x="6507163" y="5503863"/>
          <p14:tracePt t="48463" x="6550025" y="5503863"/>
          <p14:tracePt t="48469" x="6594475" y="5503863"/>
          <p14:tracePt t="48481" x="6629400" y="5503863"/>
          <p14:tracePt t="48484" x="6654800" y="5495925"/>
          <p14:tracePt t="48498" x="6689725" y="5468938"/>
          <p14:tracePt t="48501" x="6707188" y="5424488"/>
          <p14:tracePt t="48515" x="6734175" y="5354638"/>
          <p14:tracePt t="48518" x="6734175" y="5284788"/>
          <p14:tracePt t="48532" x="6734175" y="5154613"/>
          <p14:tracePt t="48550" x="6716713" y="5137150"/>
          <p14:tracePt t="48557" x="6716713" y="5127625"/>
          <p14:tracePt t="48566" x="6681788" y="5127625"/>
          <p14:tracePt t="48583" x="6567488" y="5127625"/>
          <p14:tracePt t="48592" x="6497638" y="5127625"/>
          <p14:tracePt t="48597" x="6392863" y="5137150"/>
          <p14:tracePt t="48607" x="6340475" y="5180013"/>
          <p14:tracePt t="48615" x="6270625" y="5224463"/>
          <p14:tracePt t="48631" x="6175375" y="5364163"/>
          <p14:tracePt t="48648" x="6130925" y="5476875"/>
          <p14:tracePt t="48656" x="6130925" y="5521325"/>
          <p14:tracePt t="48660" x="6130925" y="5556250"/>
          <p14:tracePt t="48669" x="6130925" y="5573713"/>
          <p14:tracePt t="48682" x="6130925" y="5600700"/>
          <p14:tracePt t="48685" x="6157913" y="5618163"/>
          <p14:tracePt t="48698" x="6183313" y="5626100"/>
          <p14:tracePt t="48701" x="6227763" y="5643563"/>
          <p14:tracePt t="48717" x="6350000" y="5670550"/>
          <p14:tracePt t="48733" x="6419850" y="5670550"/>
          <p14:tracePt t="48750" x="6472238" y="5670550"/>
          <p14:tracePt t="48767" x="6489700" y="5670550"/>
          <p14:tracePt t="48779" x="6489700" y="5643563"/>
          <p14:tracePt t="48784" x="6497638" y="5618163"/>
          <p14:tracePt t="48793" x="6497638" y="5556250"/>
          <p14:tracePt t="48804" x="6497638" y="5468938"/>
          <p14:tracePt t="48815" x="6497638" y="5451475"/>
          <p14:tracePt t="48834" x="6472238" y="5441950"/>
          <p14:tracePt t="48843" x="6410325" y="5441950"/>
          <p14:tracePt t="48850" x="6332538" y="5441950"/>
          <p14:tracePt t="48865" x="6175375" y="5513388"/>
          <p14:tracePt t="48869" x="6148388" y="5548313"/>
          <p14:tracePt t="48882" x="6113463" y="5618163"/>
          <p14:tracePt t="48884" x="6105525" y="5705475"/>
          <p14:tracePt t="48902" x="6105525" y="5818188"/>
          <p14:tracePt t="48912" x="6113463" y="5888038"/>
          <p14:tracePt t="48934" x="6332538" y="6037263"/>
          <p14:tracePt t="48949" x="6550025" y="6089650"/>
          <p14:tracePt t="48965" x="6804025" y="6097588"/>
          <p14:tracePt t="48981" x="7031038" y="6097588"/>
          <p14:tracePt t="48997" x="7188200" y="6002338"/>
          <p14:tracePt t="49016" x="7265988" y="5845175"/>
          <p14:tracePt t="49021" x="7265988" y="5748338"/>
          <p14:tracePt t="49030" x="7265988" y="5705475"/>
          <p14:tracePt t="49046" x="7258050" y="5653088"/>
          <p14:tracePt t="49065" x="7240588" y="5643563"/>
          <p14:tracePt t="49068" x="7223125" y="5643563"/>
          <p14:tracePt t="49079" x="7205663" y="5643563"/>
          <p14:tracePt t="49096" x="7118350" y="5670550"/>
          <p14:tracePt t="49114" x="7056438" y="5740400"/>
          <p14:tracePt t="49118" x="7038975" y="5792788"/>
          <p14:tracePt t="49125" x="7038975" y="5880100"/>
          <p14:tracePt t="49133" x="7038975" y="5967413"/>
          <p14:tracePt t="49149" x="7091363" y="6132513"/>
          <p14:tracePt t="49167" x="7161213" y="6264275"/>
          <p14:tracePt t="49181" x="7205663" y="6307138"/>
          <p14:tracePt t="49186" x="7240588" y="6334125"/>
          <p14:tracePt t="49197" x="7300913" y="6342063"/>
          <p14:tracePt t="49213" x="7353300" y="6342063"/>
          <p14:tracePt t="49231" x="7415213" y="6254750"/>
          <p14:tracePt t="49238" x="7432675" y="6184900"/>
          <p14:tracePt t="49253" x="7450138" y="6072188"/>
          <p14:tracePt t="49254" x="7450138" y="5957888"/>
          <p14:tracePt t="49262" x="7450138" y="5845175"/>
          <p14:tracePt t="49287" x="7380288" y="5695950"/>
          <p14:tracePt t="49295" x="7362825" y="5688013"/>
          <p14:tracePt t="49315" x="7188200" y="5688013"/>
          <p14:tracePt t="49317" x="7056438" y="5705475"/>
          <p14:tracePt t="49329" x="6899275" y="5748338"/>
          <p14:tracePt t="49335" x="6811963" y="5800725"/>
          <p14:tracePt t="49346" x="6699250" y="5870575"/>
          <p14:tracePt t="49348" x="6611938" y="5932488"/>
          <p14:tracePt t="49362" x="6559550" y="5984875"/>
          <p14:tracePt t="49365" x="6515100" y="6037263"/>
          <p14:tracePt t="49381" x="6489700" y="6072188"/>
          <p14:tracePt t="49395" x="6489700" y="6080125"/>
          <p14:tracePt t="49397" x="6489700" y="6097588"/>
          <p14:tracePt t="49520" x="6489700" y="6080125"/>
          <p14:tracePt t="49530" x="6489700" y="6062663"/>
          <p14:tracePt t="49547" x="6524625" y="5940425"/>
          <p14:tracePt t="49553" x="6542088" y="5905500"/>
          <p14:tracePt t="49561" x="6550025" y="5845175"/>
          <p14:tracePt t="49564" x="6594475" y="5765800"/>
          <p14:tracePt t="49579" x="6629400" y="5670550"/>
          <p14:tracePt t="49588" x="6689725" y="5503863"/>
          <p14:tracePt t="49600" x="6734175" y="5434013"/>
          <p14:tracePt t="49603" x="6759575" y="5416550"/>
          <p14:tracePt t="49613" x="6777038" y="5416550"/>
          <p14:tracePt t="49631" x="6821488" y="5416550"/>
          <p14:tracePt t="49636" x="6846888" y="5416550"/>
          <p14:tracePt t="49645" x="6899275" y="5434013"/>
          <p14:tracePt t="49652" x="6951663" y="5459413"/>
          <p14:tracePt t="49662" x="6986588" y="5503863"/>
          <p14:tracePt t="49684" x="7048500" y="5608638"/>
          <p14:tracePt t="49688" x="7091363" y="5661025"/>
          <p14:tracePt t="49696" x="7135813" y="5740400"/>
          <p14:tracePt t="49720" x="7275513" y="5975350"/>
          <p14:tracePt t="49724" x="7327900" y="6054725"/>
          <p14:tracePt t="49733" x="7370763" y="6107113"/>
          <p14:tracePt t="49744" x="7405688" y="6159500"/>
          <p14:tracePt t="49762" x="7415213" y="6167438"/>
          <p14:tracePt t="49829" x="7415213" y="6097588"/>
          <p14:tracePt t="49841" x="7415213" y="5992813"/>
          <p14:tracePt t="49847" x="7380288" y="5862638"/>
          <p14:tracePt t="49863" x="7292975" y="5573713"/>
          <p14:tracePt t="49871" x="7240588" y="5441950"/>
          <p14:tracePt t="49880" x="7205663" y="5354638"/>
          <p14:tracePt t="49894" x="7196138" y="5276850"/>
          <p14:tracePt t="49902" x="7196138" y="5267325"/>
          <p14:tracePt t="49909" x="7188200" y="5267325"/>
          <p14:tracePt t="49934" x="7188200" y="5284788"/>
          <p14:tracePt t="49945" x="7188200" y="5329238"/>
          <p14:tracePt t="49950" x="7161213" y="5389563"/>
          <p14:tracePt t="49960" x="7153275" y="5476875"/>
          <p14:tracePt t="49978" x="7143750" y="5600700"/>
          <p14:tracePt t="49983" x="7143750" y="5643563"/>
          <p14:tracePt t="49988" x="7143750" y="5688013"/>
          <p14:tracePt t="49997" x="7143750" y="5713413"/>
          <p14:tracePt t="50011" x="7143750" y="5740400"/>
          <p14:tracePt t="50013" x="7153275" y="5748338"/>
          <p14:tracePt t="50032" x="7178675" y="5757863"/>
          <p14:tracePt t="50044" x="7188200" y="5757863"/>
          <p14:tracePt t="50063" x="7231063" y="5748338"/>
          <p14:tracePt t="50078" x="7310438" y="5705475"/>
          <p14:tracePt t="50086" x="7345363" y="5688013"/>
          <p14:tracePt t="50095" x="7370763" y="5661025"/>
          <p14:tracePt t="50115" x="7370763" y="5626100"/>
          <p14:tracePt t="50118" x="7370763" y="5600700"/>
          <p14:tracePt t="50129" x="7388225" y="5565775"/>
          <p14:tracePt t="50152" x="7388225" y="5556250"/>
          <p14:tracePt t="50160" x="7388225" y="5548313"/>
          <p14:tracePt t="50181" x="7283450" y="5548313"/>
          <p14:tracePt t="50193" x="7213600" y="5548313"/>
          <p14:tracePt t="50197" x="7153275" y="5548313"/>
          <p14:tracePt t="50217" x="7038975" y="5600700"/>
          <p14:tracePt t="50221" x="6996113" y="5653088"/>
          <p14:tracePt t="50230" x="6986588" y="5688013"/>
          <p14:tracePt t="50245" x="6961188" y="5740400"/>
          <p14:tracePt t="50260" x="6961188" y="5748338"/>
          <p14:tracePt t="50296" x="6961188" y="5757863"/>
          <p14:tracePt t="50305" x="6969125" y="5775325"/>
          <p14:tracePt t="50311" x="6986588" y="5775325"/>
          <p14:tracePt t="50327" x="7056438" y="5775325"/>
          <p14:tracePt t="50344" x="7091363" y="5765800"/>
          <p14:tracePt t="50362" x="7135813" y="5740400"/>
          <p14:tracePt t="50376" x="7143750" y="5722938"/>
          <p14:tracePt t="50380" x="7153275" y="5705475"/>
          <p14:tracePt t="50393" x="7153275" y="5695950"/>
          <p14:tracePt t="50398" x="7161213" y="5670550"/>
          <p14:tracePt t="50410" x="7161213" y="5653088"/>
          <p14:tracePt t="50478" x="7161213" y="5643563"/>
          <p14:tracePt t="50519" x="7153275" y="5643563"/>
          <p14:tracePt t="50529" x="7143750" y="5643563"/>
          <p14:tracePt t="50543" x="7135813" y="5643563"/>
          <p14:tracePt t="50607" x="7126288" y="5635625"/>
          <p14:tracePt t="50759" x="7126288" y="5626100"/>
          <p14:tracePt t="50768" x="7135813" y="5618163"/>
          <p14:tracePt t="50777" x="7178675" y="5556250"/>
          <p14:tracePt t="50795" x="7283450" y="5451475"/>
          <p14:tracePt t="50799" x="7327900" y="5407025"/>
          <p14:tracePt t="50811" x="7380288" y="5372100"/>
          <p14:tracePt t="50813" x="7388225" y="5364163"/>
          <p14:tracePt t="50825" x="7405688" y="5364163"/>
          <p14:tracePt t="50848" x="7415213" y="5364163"/>
          <p14:tracePt t="50863" x="7423150" y="5364163"/>
          <p14:tracePt t="50875" x="7432675" y="5364163"/>
          <p14:tracePt t="50916" x="7440613" y="5364163"/>
          <p14:tracePt t="51063" x="7450138" y="5364163"/>
          <p14:tracePt t="51094" x="7450138" y="5372100"/>
          <p14:tracePt t="51185" x="7458075" y="5372100"/>
          <p14:tracePt t="51191" x="7467600" y="5372100"/>
          <p14:tracePt t="51208" x="7527925" y="5354638"/>
          <p14:tracePt t="51214" x="7562850" y="5319713"/>
          <p14:tracePt t="51224" x="7597775" y="5302250"/>
          <p14:tracePt t="51228" x="7650163" y="5276850"/>
          <p14:tracePt t="51242" x="7677150" y="5267325"/>
          <p14:tracePt t="51245" x="7720013" y="5259388"/>
          <p14:tracePt t="51257" x="7772400" y="5224463"/>
          <p14:tracePt t="51260" x="7859713" y="5214938"/>
          <p14:tracePt t="51277" x="7939088" y="5180013"/>
          <p14:tracePt t="51282" x="7981950" y="5180013"/>
          <p14:tracePt t="51290" x="8026400" y="5180013"/>
          <p14:tracePt t="51293" x="8104188" y="5180013"/>
          <p14:tracePt t="51310" x="8218488" y="5180013"/>
          <p14:tracePt t="51325" x="8366125" y="5180013"/>
          <p14:tracePt t="51345" x="8445500" y="5180013"/>
          <p14:tracePt t="51349" x="8462963" y="5172075"/>
          <p14:tracePt t="51359" x="8470900" y="5172075"/>
          <p14:tracePt t="51375" x="8497888" y="5172075"/>
          <p14:tracePt t="51392" x="8505825" y="5162550"/>
          <p14:tracePt t="51396" x="8505825" y="5154613"/>
          <p14:tracePt t="51413" x="8505825" y="5145088"/>
          <p14:tracePt t="51736" x="8505825" y="5137150"/>
          <p14:tracePt t="51749" x="8505825" y="5145088"/>
          <p14:tracePt t="51758" x="8488363" y="5162550"/>
          <p14:tracePt t="51775" x="8462963" y="5197475"/>
          <p14:tracePt t="51793" x="8435975" y="5207000"/>
          <p14:tracePt t="51810" x="8366125" y="5224463"/>
          <p14:tracePt t="51816" x="8323263" y="5232400"/>
          <p14:tracePt t="51826" x="8261350" y="5241925"/>
          <p14:tracePt t="51829" x="8183563" y="5276850"/>
          <p14:tracePt t="51842" x="8121650" y="5284788"/>
          <p14:tracePt t="51844" x="8069263" y="5302250"/>
          <p14:tracePt t="51857" x="8008938" y="5319713"/>
          <p14:tracePt t="51859" x="7929563" y="5337175"/>
          <p14:tracePt t="51872" x="7886700" y="5354638"/>
          <p14:tracePt t="51894" x="7632700" y="5399088"/>
          <p14:tracePt t="51910" x="7475538" y="5441950"/>
          <p14:tracePt t="51920" x="7397750" y="5459413"/>
          <p14:tracePt t="51938" x="7248525" y="5495925"/>
          <p14:tracePt t="51941" x="7188200" y="5495925"/>
          <p14:tracePt t="51960" x="7091363" y="5513388"/>
          <p14:tracePt t="51965" x="7073900" y="5513388"/>
          <p14:tracePt t="51974" x="7013575" y="5530850"/>
          <p14:tracePt t="51989" x="6969125" y="5538788"/>
          <p14:tracePt t="52005" x="6934200" y="5548313"/>
          <p14:tracePt t="52023" x="6908800" y="5548313"/>
          <p14:tracePt t="52039" x="6873875" y="5548313"/>
          <p14:tracePt t="52044" x="6811963" y="5538788"/>
          <p14:tracePt t="52054" x="6689725" y="5538788"/>
          <p14:tracePt t="52073" x="6427788" y="5530850"/>
          <p14:tracePt t="52080" x="6297613" y="5530850"/>
          <p14:tracePt t="52084" x="6165850" y="5530850"/>
          <p14:tracePt t="52092" x="6034088" y="5530850"/>
          <p14:tracePt t="52104" x="5903913" y="5530850"/>
          <p14:tracePt t="52123" x="5754688" y="5513388"/>
          <p14:tracePt t="52126" x="5719763" y="5513388"/>
          <p14:tracePt t="52138" x="5702300" y="5513388"/>
          <p14:tracePt t="52141" x="5684838" y="5513388"/>
          <p14:tracePt t="52154" x="5676900" y="5513388"/>
          <p14:tracePt t="52302" x="5684838" y="5513388"/>
          <p14:tracePt t="52312" x="5694363" y="5513388"/>
          <p14:tracePt t="52321" x="5711825" y="5513388"/>
          <p14:tracePt t="52324" x="5719763" y="5513388"/>
          <p14:tracePt t="52341" x="5754688" y="5476875"/>
          <p14:tracePt t="52356" x="5772150" y="5451475"/>
          <p14:tracePt t="52375" x="5807075" y="5407025"/>
          <p14:tracePt t="52389" x="5816600" y="5381625"/>
          <p14:tracePt t="52408" x="5824538" y="5354638"/>
          <p14:tracePt t="52424" x="5842000" y="5329238"/>
          <p14:tracePt t="52439" x="5851525" y="5294313"/>
          <p14:tracePt t="52447" x="5868988" y="5267325"/>
          <p14:tracePt t="52461" x="5868988" y="5259388"/>
          <p14:tracePt t="52471" x="5876925" y="5249863"/>
          <p14:tracePt t="52487" x="5886450" y="5232400"/>
          <p14:tracePt t="52506" x="5886450" y="5224463"/>
          <p14:tracePt t="52560" x="5894388" y="5197475"/>
          <p14:tracePt t="52617" x="5903913" y="5197475"/>
          <p14:tracePt t="52679" x="5921375" y="5197475"/>
          <p14:tracePt t="52698" x="5921375" y="5189538"/>
          <p14:tracePt t="52706" x="5929313" y="5189538"/>
          <p14:tracePt t="52719" x="5938838" y="5180013"/>
          <p14:tracePt t="52736" x="5956300" y="5162550"/>
          <p14:tracePt t="52753" x="5973763" y="5145088"/>
          <p14:tracePt t="52756" x="5981700" y="5127625"/>
          <p14:tracePt t="52782" x="5981700" y="5119688"/>
          <p14:tracePt t="52790" x="5991225" y="5110163"/>
          <p14:tracePt t="52917" x="5999163" y="5110163"/>
          <p14:tracePt t="52925" x="5999163" y="5102225"/>
          <p14:tracePt t="52937" x="6008688" y="5092700"/>
          <p14:tracePt t="52953" x="6016625" y="5092700"/>
          <p14:tracePt t="52957" x="6016625" y="5075238"/>
          <p14:tracePt t="52970" x="6026150" y="5057775"/>
          <p14:tracePt t="52977" x="6034088" y="5049838"/>
          <p14:tracePt t="52981" x="6034088" y="5040313"/>
          <p14:tracePt t="52994" x="6034088" y="5032375"/>
          <p14:tracePt t="53009" x="6051550" y="4997450"/>
          <p14:tracePt t="53014" x="6069013" y="4979988"/>
          <p14:tracePt t="53025" x="6069013" y="4962525"/>
          <p14:tracePt t="53029" x="6078538" y="4953000"/>
          <p14:tracePt t="53037" x="6078538" y="4945063"/>
          <p14:tracePt t="53053" x="6086475" y="4910138"/>
          <p14:tracePt t="53071" x="6086475" y="4892675"/>
          <p14:tracePt t="53088" x="6105525" y="4865688"/>
          <p14:tracePt t="53092" x="6113463" y="4857750"/>
          <p14:tracePt t="53108" x="6113463" y="4840288"/>
          <p14:tracePt t="53121" x="6122988" y="4830763"/>
          <p14:tracePt t="53139" x="6122988" y="4822825"/>
          <p14:tracePt t="53141" x="6140450" y="4805363"/>
          <p14:tracePt t="53170" x="6140450" y="4795838"/>
          <p14:tracePt t="53182" x="6140450" y="4787900"/>
          <p14:tracePt t="53201" x="6140450" y="4778375"/>
          <p14:tracePt t="53272" x="6130925" y="4770438"/>
          <p14:tracePt t="53298" x="6122988" y="4770438"/>
          <p14:tracePt t="53306" x="6113463" y="4760913"/>
          <p14:tracePt t="53320" x="6105525" y="4752975"/>
          <p14:tracePt t="53384" x="6096000" y="4743450"/>
          <p14:tracePt t="53395" x="6078538" y="4735513"/>
          <p14:tracePt t="53407" x="6078538" y="4718050"/>
          <p14:tracePt t="53418" x="6078538" y="4708525"/>
          <p14:tracePt t="53433" x="6078538" y="4683125"/>
          <p14:tracePt t="53440" x="6078538" y="4673600"/>
          <p14:tracePt t="53448" x="6078538" y="4665663"/>
          <p14:tracePt t="53452" x="6078538" y="4648200"/>
          <p14:tracePt t="53651" x="6069013" y="4648200"/>
          <p14:tracePt t="53704" x="6061075" y="4638675"/>
          <p14:tracePt t="53715" x="6061075" y="4630738"/>
          <p14:tracePt t="53728" x="6051550" y="4621213"/>
          <p14:tracePt t="53763" x="6051550" y="4613275"/>
          <p14:tracePt t="53776" x="6034088" y="4578350"/>
          <p14:tracePt t="53791" x="6034088" y="4560888"/>
          <p14:tracePt t="53800" x="6026150" y="4543425"/>
          <p14:tracePt t="54545" x="6026150" y="4533900"/>
          <p14:tracePt t="54551" x="6026150" y="4525963"/>
          <p14:tracePt t="54566" x="6034088" y="4508500"/>
          <p14:tracePt t="54581" x="6043613" y="4481513"/>
          <p14:tracePt t="54599" x="6051550" y="4473575"/>
          <p14:tracePt t="54616" x="6051550" y="4456113"/>
          <p14:tracePt t="54621" x="6051550" y="4446588"/>
          <p14:tracePt t="54635" x="6051550" y="4438650"/>
          <p14:tracePt t="54639" x="6051550" y="4429125"/>
          <p14:tracePt t="54650" x="6051550" y="4411663"/>
          <p14:tracePt t="54653" x="6051550" y="4403725"/>
          <p14:tracePt t="54679" x="6051550" y="4394200"/>
          <p14:tracePt t="54695" x="6051550" y="4386263"/>
          <p14:tracePt t="54775" x="6051550" y="4376738"/>
          <p14:tracePt t="54807" x="6034088" y="4376738"/>
          <p14:tracePt t="54816" x="6026150" y="4394200"/>
          <p14:tracePt t="54831" x="5991225" y="4456113"/>
          <p14:tracePt t="54836" x="5981700" y="4464050"/>
          <p14:tracePt t="54847" x="5973763" y="4491038"/>
          <p14:tracePt t="54854" x="5964238" y="4525963"/>
          <p14:tracePt t="54864" x="5964238" y="4533900"/>
          <p14:tracePt t="54886" x="5956300" y="4568825"/>
          <p14:tracePt t="54897" x="5946775" y="4586288"/>
          <p14:tracePt t="54917" x="5938838" y="4613275"/>
          <p14:tracePt t="54935" x="5929313" y="4621213"/>
          <p14:tracePt t="55510" x="5929313" y="4613275"/>
          <p14:tracePt t="55522" x="5929313" y="4603750"/>
          <p14:tracePt t="55530" x="5929313" y="4595813"/>
          <p14:tracePt t="55533" x="5938838" y="4586288"/>
          <p14:tracePt t="55548" x="5938838" y="4578350"/>
          <p14:tracePt t="55563" x="5938838" y="4568825"/>
          <p14:tracePt t="55583" x="5938838" y="4560888"/>
          <p14:tracePt t="55854" x="5938838" y="4543425"/>
          <p14:tracePt t="55861" x="5921375" y="4491038"/>
          <p14:tracePt t="55879" x="5799138" y="4298950"/>
          <p14:tracePt t="55898" x="5632450" y="4124325"/>
          <p14:tracePt t="55912" x="5440363" y="3905250"/>
          <p14:tracePt t="55928" x="5327650" y="3730625"/>
          <p14:tracePt t="55933" x="5310188" y="3678238"/>
          <p14:tracePt t="55948" x="5300663" y="3633788"/>
          <p14:tracePt t="55952" x="5283200" y="3581400"/>
          <p14:tracePt t="55960" x="5275263" y="3538538"/>
          <p14:tracePt t="55978" x="5275263" y="3451225"/>
          <p14:tracePt t="55982" x="5275263" y="3398838"/>
          <p14:tracePt t="55995" x="5275263" y="3371850"/>
          <p14:tracePt t="55999" x="5275263" y="3336925"/>
          <p14:tracePt t="56009" x="5265738" y="3319463"/>
          <p14:tracePt t="56030" x="5240338" y="3267075"/>
          <p14:tracePt t="56037" x="5187950" y="3249613"/>
          <p14:tracePt t="56043" x="5135563" y="3249613"/>
          <p14:tracePt t="56052" x="5030788" y="3249613"/>
          <p14:tracePt t="56062" x="4908550" y="3259138"/>
          <p14:tracePt t="56077" x="4611688" y="3451225"/>
          <p14:tracePt t="56093" x="4252913" y="3756025"/>
          <p14:tracePt t="56110" x="3903663" y="4167188"/>
          <p14:tracePt t="56127" x="3616325" y="4586288"/>
          <p14:tracePt t="56144" x="3511550" y="4787900"/>
          <p14:tracePt t="56167" x="3494088" y="4805363"/>
          <p14:tracePt t="56199" x="3494088" y="4795838"/>
          <p14:tracePt t="56213" x="3494088" y="4778375"/>
          <p14:tracePt t="56230" x="3511550" y="4725988"/>
          <p14:tracePt t="56244" x="3624263" y="4429125"/>
          <p14:tracePt t="56260" x="3746500" y="4010025"/>
          <p14:tracePt t="56276" x="3781425" y="3721100"/>
          <p14:tracePt t="56294" x="3781425" y="3546475"/>
          <p14:tracePt t="56300" x="3781425" y="3511550"/>
          <p14:tracePt t="56311" x="3781425" y="3503613"/>
          <p14:tracePt t="56328" x="3781425" y="3486150"/>
          <p14:tracePt t="56352" x="3781425" y="3494088"/>
          <p14:tracePt t="56359" x="3756025" y="3538538"/>
          <p14:tracePt t="56377" x="3641725" y="3808413"/>
          <p14:tracePt t="56383" x="3502025" y="4097338"/>
          <p14:tracePt t="56393" x="3344863" y="4491038"/>
          <p14:tracePt t="56414" x="2863850" y="5975350"/>
          <p14:tracePt t="56427" x="2768600" y="6359525"/>
          <p14:tracePt t="56429" x="2751138" y="6516688"/>
          <p14:tracePt t="56448" x="2751138" y="6621463"/>
          <p14:tracePt t="56452" x="2768600" y="6621463"/>
          <p14:tracePt t="56460" x="2838450" y="6604000"/>
          <p14:tracePt t="56482" x="3030538" y="6342063"/>
          <p14:tracePt t="56487" x="3152775" y="6142038"/>
          <p14:tracePt t="56496" x="3257550" y="5870575"/>
          <p14:tracePt t="56512" x="3354388" y="5189538"/>
          <p14:tracePt t="56533" x="3309938" y="4246563"/>
          <p14:tracePt t="56542" x="3214688" y="4027488"/>
          <p14:tracePt t="56560" x="3082925" y="3783013"/>
          <p14:tracePt t="56565" x="2995613" y="3686175"/>
          <p14:tracePt t="56579" x="2925763" y="3643313"/>
          <p14:tracePt t="56581" x="2898775" y="3633788"/>
          <p14:tracePt t="56591" x="2846388" y="3633788"/>
          <p14:tracePt t="56616" x="2646363" y="3713163"/>
          <p14:tracePt t="56620" x="2541588" y="3825875"/>
          <p14:tracePt t="56629" x="2419350" y="3975100"/>
          <p14:tracePt t="56642" x="2279650" y="4202113"/>
          <p14:tracePt t="56645" x="2174875" y="4403725"/>
          <p14:tracePt t="56660" x="2017713" y="4865688"/>
          <p14:tracePt t="56675" x="1982788" y="4979988"/>
          <p14:tracePt t="56678" x="1982788" y="5022850"/>
          <p14:tracePt t="56696" x="1982788" y="5040313"/>
          <p14:tracePt t="56713" x="1982788" y="5049838"/>
          <p14:tracePt t="56717" x="2008188" y="5032375"/>
          <p14:tracePt t="56726" x="2035175" y="4997450"/>
          <p14:tracePt t="56749" x="2174875" y="4718050"/>
          <p14:tracePt t="56761" x="2209800" y="4621213"/>
          <p14:tracePt t="56776" x="2305050" y="4411663"/>
          <p14:tracePt t="56794" x="2349500" y="4271963"/>
          <p14:tracePt t="56799" x="2357438" y="4219575"/>
          <p14:tracePt t="56809" x="2357438" y="4194175"/>
          <p14:tracePt t="56833" x="2357438" y="4176713"/>
          <p14:tracePt t="56858" x="2357438" y="4167188"/>
          <p14:tracePt t="56887" x="2349500" y="4167188"/>
          <p14:tracePt t="56897" x="2314575" y="4219575"/>
          <p14:tracePt t="56909" x="2297113" y="4324350"/>
          <p14:tracePt t="56927" x="2279650" y="4446588"/>
          <p14:tracePt t="56935" x="2270125" y="4525963"/>
          <p14:tracePt t="56941" x="2270125" y="4595813"/>
          <p14:tracePt t="56948" x="2270125" y="4638675"/>
          <p14:tracePt t="56959" x="2270125" y="4700588"/>
          <p14:tracePt t="56977" x="2270125" y="4770438"/>
          <p14:tracePt t="56980" x="2270125" y="4778375"/>
          <p14:tracePt t="56990" x="2270125" y="4795838"/>
          <p14:tracePt t="57013" x="2270125" y="4805363"/>
          <p14:tracePt t="57260" x="2262188" y="4813300"/>
          <p14:tracePt t="57856" x="2262188" y="4822825"/>
          <p14:tracePt t="57991" x="2279650" y="4848225"/>
          <p14:tracePt t="57997" x="2305050" y="4892675"/>
          <p14:tracePt t="58010" x="2322513" y="4927600"/>
          <p14:tracePt t="58013" x="2339975" y="4953000"/>
          <p14:tracePt t="58024" x="2349500" y="4979988"/>
          <p14:tracePt t="58045" x="2366963" y="5014913"/>
          <p14:tracePt t="58062" x="2366963" y="5032375"/>
          <p14:tracePt t="58112" x="2384425" y="4945063"/>
          <p14:tracePt t="58124" x="2392363" y="4578350"/>
          <p14:tracePt t="58137" x="2392363" y="4341813"/>
          <p14:tracePt t="58141" x="2392363" y="4097338"/>
          <p14:tracePt t="58154" x="2392363" y="3957638"/>
          <p14:tracePt t="58157" x="2392363" y="3843338"/>
          <p14:tracePt t="58172" x="2384425" y="3748088"/>
          <p14:tracePt t="58222" x="2384425" y="3756025"/>
          <p14:tracePt t="58230" x="2384425" y="3790950"/>
          <p14:tracePt t="58239" x="2384425" y="3843338"/>
          <p14:tracePt t="58254" x="2401888" y="4010025"/>
          <p14:tracePt t="58261" x="2436813" y="4114800"/>
          <p14:tracePt t="58268" x="2462213" y="4194175"/>
          <p14:tracePt t="58277" x="2506663" y="4298950"/>
          <p14:tracePt t="58289" x="2549525" y="4386263"/>
          <p14:tracePt t="58293" x="2576513" y="4464050"/>
          <p14:tracePt t="58305" x="2619375" y="4533900"/>
          <p14:tracePt t="58308" x="2636838" y="4560888"/>
          <p14:tracePt t="58323" x="2654300" y="4568825"/>
          <p14:tracePt t="58325" x="2654300" y="4578350"/>
          <p14:tracePt t="58337" x="2671763" y="4595813"/>
          <p14:tracePt t="58355" x="2681288" y="4595813"/>
          <p14:tracePt t="58375" x="2698750" y="4595813"/>
          <p14:tracePt t="58380" x="2706688" y="4595813"/>
          <p14:tracePt t="58391" x="2716213" y="4595813"/>
          <p14:tracePt t="58407" x="2724150" y="4595813"/>
          <p14:tracePt t="58455" x="2733675" y="4621213"/>
          <p14:tracePt t="58465" x="2733675" y="4638675"/>
          <p14:tracePt t="58471" x="2733675" y="4708525"/>
          <p14:tracePt t="58487" x="2776538" y="4900613"/>
          <p14:tracePt t="58504" x="2776538" y="5119688"/>
          <p14:tracePt t="58522" x="2776538" y="5329238"/>
          <p14:tracePt t="58525" x="2776538" y="5416550"/>
          <p14:tracePt t="58532" x="2776538" y="5476875"/>
          <p14:tracePt t="58541" x="2776538" y="5548313"/>
          <p14:tracePt t="58559" x="2776538" y="5635625"/>
          <p14:tracePt t="58571" x="2776538" y="5695950"/>
          <p14:tracePt t="58573" x="2776538" y="5740400"/>
          <p14:tracePt t="58594" x="2776538" y="5827713"/>
          <p14:tracePt t="58598" x="2776538" y="5888038"/>
          <p14:tracePt t="58605" x="2776538" y="5932488"/>
          <p14:tracePt t="58623" x="2776538" y="6037263"/>
          <p14:tracePt t="58641" x="2751138" y="6167438"/>
          <p14:tracePt t="58646" x="2741613" y="6211888"/>
          <p14:tracePt t="58657" x="2706688" y="6264275"/>
          <p14:tracePt t="58671" x="2671763" y="6307138"/>
          <p14:tracePt t="58676" x="2654300" y="6324600"/>
          <p14:tracePt t="58688" x="2654300" y="6334125"/>
          <p14:tracePt t="58710" x="2636838" y="6351588"/>
          <p14:tracePt t="58755" x="2619375" y="6342063"/>
          <p14:tracePt t="58762" x="2593975" y="6272213"/>
          <p14:tracePt t="58770" x="2566988" y="6194425"/>
          <p14:tracePt t="58772" x="2524125" y="6045200"/>
          <p14:tracePt t="58787" x="2462213" y="5835650"/>
          <p14:tracePt t="58790" x="2374900" y="5513388"/>
          <p14:tracePt t="58804" x="2174875" y="4883150"/>
          <p14:tracePt t="58820" x="1973263" y="4359275"/>
          <p14:tracePt t="58837" x="1790700" y="3965575"/>
          <p14:tracePt t="58853" x="1676400" y="3765550"/>
          <p14:tracePt t="58870" x="1651000" y="3695700"/>
          <p14:tracePt t="58888" x="1633538" y="3678238"/>
          <p14:tracePt t="58917" x="1624013" y="3695700"/>
          <p14:tracePt t="58922" x="1616075" y="3765550"/>
          <p14:tracePt t="58929" x="1616075" y="3860800"/>
          <p14:tracePt t="58934" x="1606550" y="3992563"/>
          <p14:tracePt t="58954" x="1536700" y="4359275"/>
          <p14:tracePt t="58961" x="1511300" y="4525963"/>
          <p14:tracePt t="58963" x="1501775" y="4656138"/>
          <p14:tracePt t="58973" x="1501775" y="4760913"/>
          <p14:tracePt t="58987" x="1493838" y="4865688"/>
          <p14:tracePt t="58997" x="1493838" y="4979988"/>
          <p14:tracePt t="59005" x="1493838" y="5014913"/>
          <p14:tracePt t="59029" x="1493838" y="5049838"/>
          <p14:tracePt t="59038" x="1493838" y="5057775"/>
          <p14:tracePt t="59090" x="1466850" y="5057775"/>
          <p14:tracePt t="59100" x="1449388" y="4987925"/>
          <p14:tracePt t="59106" x="1406525" y="4778375"/>
          <p14:tracePt t="59108" x="1362075" y="4543425"/>
          <p14:tracePt t="59117" x="1231900" y="4211638"/>
          <p14:tracePt t="59125" x="1179513" y="3948113"/>
          <p14:tracePt t="59138" x="1127125" y="3765550"/>
          <p14:tracePt t="59141" x="1100138" y="3695700"/>
          <p14:tracePt t="59154" x="1100138" y="3668713"/>
          <p14:tracePt t="59156" x="1092200" y="3660775"/>
          <p14:tracePt t="59185" x="1082675" y="3660775"/>
          <p14:tracePt t="59191" x="1082675" y="3686175"/>
          <p14:tracePt t="59202" x="1074738" y="3748088"/>
          <p14:tracePt t="59204" x="1047750" y="3835400"/>
          <p14:tracePt t="59220" x="1047750" y="4070350"/>
          <p14:tracePt t="59234" x="1047750" y="4246563"/>
          <p14:tracePt t="59238" x="1082675" y="4376738"/>
          <p14:tracePt t="59253" x="1187450" y="4700588"/>
          <p14:tracePt t="59270" x="1266825" y="4962525"/>
          <p14:tracePt t="59278" x="1319213" y="5040313"/>
          <p14:tracePt t="59286" x="1371600" y="5110163"/>
          <p14:tracePt t="59306" x="1511300" y="5154613"/>
          <p14:tracePt t="59311" x="1571625" y="5154613"/>
          <p14:tracePt t="59318" x="1685925" y="5154613"/>
          <p14:tracePt t="59334" x="2000250" y="5137150"/>
          <p14:tracePt t="59356" x="3389313" y="4568825"/>
          <p14:tracePt t="59368" x="3990975" y="4324350"/>
          <p14:tracePt t="59387" x="4811713" y="3965575"/>
          <p14:tracePt t="59390" x="5013325" y="3878263"/>
          <p14:tracePt t="59403" x="5170488" y="3808413"/>
          <p14:tracePt t="59409" x="5275263" y="3783013"/>
          <p14:tracePt t="59412" x="5335588" y="3773488"/>
          <p14:tracePt t="59420" x="5387975" y="3783013"/>
          <p14:tracePt t="59439" x="5457825" y="3860800"/>
          <p14:tracePt t="59451" x="5475288" y="3930650"/>
          <p14:tracePt t="59454" x="5475288" y="4044950"/>
          <p14:tracePt t="59474" x="5475288" y="4446588"/>
          <p14:tracePt t="59490" x="5475288" y="5014913"/>
          <p14:tracePt t="59494" x="5475288" y="5249863"/>
          <p14:tracePt t="59505" x="5475288" y="5424488"/>
          <p14:tracePt t="59526" x="5527675" y="5608638"/>
          <p14:tracePt t="59590" x="5527675" y="5618163"/>
          <p14:tracePt t="59598" x="5502275" y="5618163"/>
          <p14:tracePt t="59605" x="5440363" y="5608638"/>
          <p14:tracePt t="59617" x="5387975" y="5600700"/>
          <p14:tracePt t="59621" x="5345113" y="5583238"/>
          <p14:tracePt t="59634" x="5275263" y="5556250"/>
          <p14:tracePt t="59637" x="5257800" y="5548313"/>
          <p14:tracePt t="59653" x="5213350" y="5538788"/>
          <p14:tracePt t="59669" x="5126038" y="5530850"/>
          <p14:tracePt t="59684" x="4951413" y="5530850"/>
          <p14:tracePt t="59701" x="4724400" y="5591175"/>
          <p14:tracePt t="59717" x="4497388" y="5722938"/>
          <p14:tracePt t="59734" x="4322763" y="5853113"/>
          <p14:tracePt t="59751" x="4183063" y="5975350"/>
          <p14:tracePt t="59767" x="4105275" y="6115050"/>
          <p14:tracePt t="59784" x="4035425" y="6342063"/>
          <p14:tracePt t="59800" x="3990975" y="6604000"/>
          <p14:tracePt t="59806" x="3990975" y="6726238"/>
          <p14:tracePt t="59817" x="3990975" y="6778625"/>
          <p14:tracePt t="59821" x="3990975" y="6805613"/>
          <p14:tracePt t="59847" x="3990975" y="6813550"/>
          <p14:tracePt t="59888" x="3990975" y="6796088"/>
          <p14:tracePt t="59904" x="3990975" y="6700838"/>
          <p14:tracePt t="59909" x="3990975" y="6656388"/>
          <p14:tracePt t="59919" x="3990975" y="6638925"/>
          <p14:tracePt t="59938" x="3956050" y="6586538"/>
          <p14:tracePt t="59942" x="3948113" y="6578600"/>
          <p14:tracePt t="59954" x="3938588" y="6578600"/>
          <p14:tracePt t="59956" x="3921125" y="6569075"/>
          <p14:tracePt t="59969" x="3895725" y="6569075"/>
          <p14:tracePt t="59972" x="3860800" y="6551613"/>
          <p14:tracePt t="59983" x="3816350" y="6551613"/>
          <p14:tracePt t="60002" x="3624263" y="6551613"/>
          <p14:tracePt t="60004" x="3467100" y="6551613"/>
          <p14:tracePt t="60018" x="3292475" y="6551613"/>
          <p14:tracePt t="60021" x="3109913" y="6551613"/>
          <p14:tracePt t="60032" x="2951163" y="6551613"/>
          <p14:tracePt t="60051" x="2706688" y="6551613"/>
          <p14:tracePt t="60061" x="2471738" y="6551613"/>
          <p14:tracePt t="60070" x="2332038" y="6569075"/>
          <p14:tracePt t="60086" x="2060575" y="6691313"/>
          <p14:tracePt t="60099" x="1930400" y="6813550"/>
          <p14:tracePt t="60213" x="2244725" y="6386513"/>
          <p14:tracePt t="60221" x="2297113" y="6072188"/>
          <p14:tracePt t="60232" x="2332038" y="5757863"/>
          <p14:tracePt t="60250" x="2401888" y="5110163"/>
          <p14:tracePt t="60253" x="2401888" y="4752975"/>
          <p14:tracePt t="60265" x="2401888" y="4394200"/>
          <p14:tracePt t="60269" x="2401888" y="4070350"/>
          <p14:tracePt t="60281" x="2374900" y="3790950"/>
          <p14:tracePt t="60300" x="2314575" y="3371850"/>
          <p14:tracePt t="60306" x="2305050" y="3267075"/>
          <p14:tracePt t="60316" x="2297113" y="3171825"/>
          <p14:tracePt t="60367" x="2297113" y="3197225"/>
          <p14:tracePt t="60377" x="2297113" y="3267075"/>
          <p14:tracePt t="60383" x="2297113" y="3389313"/>
          <p14:tracePt t="60408" x="2297113" y="3870325"/>
          <p14:tracePt t="60412" x="2297113" y="4052888"/>
          <p14:tracePt t="60421" x="2297113" y="4202113"/>
          <p14:tracePt t="60431" x="2297113" y="4324350"/>
          <p14:tracePt t="60455" x="2297113" y="4551363"/>
          <p14:tracePt t="60463" x="2297113" y="4595813"/>
          <p14:tracePt t="60469" x="2297113" y="4621213"/>
          <p14:tracePt t="60486" x="2297113" y="4630738"/>
          <p14:tracePt t="60504" x="2287588" y="4638675"/>
          <p14:tracePt t="60508" x="2279650" y="4638675"/>
          <p14:tracePt t="60517" x="2270125" y="4648200"/>
          <p14:tracePt t="60538" x="2244725" y="4648200"/>
          <p14:tracePt t="60551" x="2227263" y="4648200"/>
          <p14:tracePt t="60566" x="2200275" y="4648200"/>
          <p14:tracePt t="60589" x="2165350" y="4613275"/>
          <p14:tracePt t="60593" x="2147888" y="4586288"/>
          <p14:tracePt t="60598" x="2130425" y="4568825"/>
          <p14:tracePt t="60618" x="2122488" y="4560888"/>
          <p14:tracePt t="60671" x="2105025" y="4578350"/>
          <p14:tracePt t="60679" x="2105025" y="4621213"/>
          <p14:tracePt t="60689" x="2087563" y="4708525"/>
          <p14:tracePt t="60698" x="2035175" y="4805363"/>
          <p14:tracePt t="60701" x="1973263" y="4962525"/>
          <p14:tracePt t="60715" x="1930400" y="5075238"/>
          <p14:tracePt t="60717" x="1868488" y="5214938"/>
          <p14:tracePt t="60732" x="1773238" y="5476875"/>
          <p14:tracePt t="60750" x="1711325" y="5661025"/>
          <p14:tracePt t="60766" x="1685925" y="5740400"/>
          <p14:tracePt t="60789" x="1676400" y="5775325"/>
          <p14:tracePt t="60839" x="1693863" y="5765800"/>
          <p14:tracePt t="60852" x="1728788" y="5678488"/>
          <p14:tracePt t="60865" x="1755775" y="5591175"/>
          <p14:tracePt t="60868" x="1790700" y="5451475"/>
          <p14:tracePt t="60884" x="1851025" y="5119688"/>
          <p14:tracePt t="60903" x="1851025" y="4813300"/>
          <p14:tracePt t="60913" x="1851025" y="4656138"/>
          <p14:tracePt t="60916" x="1851025" y="4516438"/>
          <p14:tracePt t="60929" x="1868488" y="4351338"/>
          <p14:tracePt t="60949" x="1912938" y="3957638"/>
          <p14:tracePt t="60964" x="1955800" y="3765550"/>
          <p14:tracePt t="60980" x="1990725" y="3668713"/>
          <p14:tracePt t="60997" x="2017713" y="3616325"/>
          <p14:tracePt t="61014" x="2017713" y="3608388"/>
          <p14:tracePt t="61087" x="2017713" y="3643313"/>
          <p14:tracePt t="61096" x="2017713" y="3686175"/>
          <p14:tracePt t="61114" x="2017713" y="3800475"/>
          <p14:tracePt t="61120" x="1990725" y="3905250"/>
          <p14:tracePt t="61126" x="1973263" y="4010025"/>
          <p14:tracePt t="61137" x="1938338" y="4105275"/>
          <p14:tracePt t="61148" x="1920875" y="4194175"/>
          <p14:tracePt t="61154" x="1895475" y="4271963"/>
          <p14:tracePt t="61164" x="1860550" y="4438650"/>
          <p14:tracePt t="61182" x="1798638" y="4630738"/>
          <p14:tracePt t="61198" x="1746250" y="4805363"/>
          <p14:tracePt t="61215" x="1703388" y="4927600"/>
          <p14:tracePt t="61231" x="1693863" y="5022850"/>
          <p14:tracePt t="61253" x="1693863" y="5067300"/>
          <p14:tracePt t="61409" x="1693863" y="5084763"/>
          <p14:tracePt t="61446" x="1693863" y="5102225"/>
          <p14:tracePt t="61456" x="1693863" y="5110163"/>
          <p14:tracePt t="61465" x="1693863" y="5119688"/>
          <p14:tracePt t="61480" x="1693863" y="5145088"/>
          <p14:tracePt t="61484" x="1693863" y="5154613"/>
          <p14:tracePt t="61495" x="1693863" y="5162550"/>
          <p14:tracePt t="61513" x="1703388" y="5197475"/>
          <p14:tracePt t="61538" x="1711325" y="5207000"/>
          <p14:tracePt t="61544" x="1711325" y="5214938"/>
          <p14:tracePt t="61562" x="1711325" y="5224463"/>
          <p14:tracePt t="61646" x="1720850" y="5232400"/>
          <p14:tracePt t="61687" x="1728788" y="5241925"/>
          <p14:tracePt t="61703" x="1738313" y="5241925"/>
          <p14:tracePt t="61717" x="1763713" y="5241925"/>
          <p14:tracePt t="61721" x="1808163" y="5259388"/>
          <p14:tracePt t="61724" x="1903413" y="5276850"/>
          <p14:tracePt t="61734" x="2035175" y="5319713"/>
          <p14:tracePt t="61747" x="2165350" y="5337175"/>
          <p14:tracePt t="61749" x="2322513" y="5389563"/>
          <p14:tracePt t="61761" x="2532063" y="5451475"/>
          <p14:tracePt t="61779" x="2863850" y="5538788"/>
          <p14:tracePt t="61782" x="3003550" y="5591175"/>
          <p14:tracePt t="61796" x="3240088" y="5653088"/>
          <p14:tracePt t="61812" x="3336925" y="5661025"/>
          <p14:tracePt t="61830" x="3354388" y="5661025"/>
          <p14:tracePt t="61847" x="3371850" y="5653088"/>
          <p14:tracePt t="61865" x="3371850" y="5626100"/>
          <p14:tracePt t="61881" x="3371850" y="5573713"/>
          <p14:tracePt t="61884" x="3354388" y="5513388"/>
          <p14:tracePt t="61894" x="3302000" y="5434013"/>
          <p14:tracePt t="61901" x="3284538" y="5372100"/>
          <p14:tracePt t="61910" x="3257550" y="5276850"/>
          <p14:tracePt t="61932" x="3222625" y="5057775"/>
          <p14:tracePt t="61936" x="3187700" y="4910138"/>
          <p14:tracePt t="61944" x="3135313" y="4778375"/>
          <p14:tracePt t="61948" x="3109913" y="4630738"/>
          <p14:tracePt t="61966" x="3065463" y="4316413"/>
          <p14:tracePt t="61980" x="3048000" y="4184650"/>
          <p14:tracePt t="61985" x="3038475" y="4079875"/>
          <p14:tracePt t="61996" x="3038475" y="3930650"/>
          <p14:tracePt t="62010" x="3038475" y="3895725"/>
          <p14:tracePt t="62012" x="3038475" y="3887788"/>
          <p14:tracePt t="62050" x="3048000" y="3878263"/>
          <p14:tracePt t="62058" x="3074988" y="3878263"/>
          <p14:tracePt t="62064" x="3117850" y="3940175"/>
          <p14:tracePt t="62079" x="3179763" y="4149725"/>
          <p14:tracePt t="62092" x="3205163" y="4316413"/>
          <p14:tracePt t="62100" x="3257550" y="4683125"/>
          <p14:tracePt t="62111" x="3257550" y="4918075"/>
          <p14:tracePt t="62133" x="3292475" y="5486400"/>
          <p14:tracePt t="62149" x="3302000" y="5678488"/>
          <p14:tracePt t="62161" x="3309938" y="5705475"/>
          <p14:tracePt t="62213" x="3309938" y="5695950"/>
          <p14:tracePt t="62218" x="3309938" y="5618163"/>
          <p14:tracePt t="62225" x="3309938" y="5521325"/>
          <p14:tracePt t="62229" x="3309938" y="5399088"/>
          <p14:tracePt t="62245" x="3292475" y="5127625"/>
          <p14:tracePt t="62261" x="3232150" y="4875213"/>
          <p14:tracePt t="62277" x="3197225" y="4621213"/>
          <p14:tracePt t="62294" x="3162300" y="4429125"/>
          <p14:tracePt t="62310" x="3144838" y="4264025"/>
          <p14:tracePt t="62327" x="3127375" y="4194175"/>
          <p14:tracePt t="62374" x="3127375" y="4184650"/>
          <p14:tracePt t="62383" x="3144838" y="4184650"/>
          <p14:tracePt t="62395" x="3170238" y="4211638"/>
          <p14:tracePt t="62403" x="3197225" y="4316413"/>
          <p14:tracePt t="62407" x="3222625" y="4421188"/>
          <p14:tracePt t="62416" x="3232150" y="4551363"/>
          <p14:tracePt t="62426" x="3240088" y="4700588"/>
          <p14:tracePt t="62431" x="3267075" y="4840288"/>
          <p14:tracePt t="62443" x="3267075" y="4987925"/>
          <p14:tracePt t="62446" x="3267075" y="5127625"/>
          <p14:tracePt t="62463" x="3302000" y="5364163"/>
          <p14:tracePt t="62468" x="3302000" y="5441950"/>
          <p14:tracePt t="62478" x="3319463" y="5486400"/>
          <p14:tracePt t="62498" x="3327400" y="5548313"/>
          <p14:tracePt t="62535" x="3327400" y="5556250"/>
          <p14:tracePt t="62581" x="3327400" y="5530850"/>
          <p14:tracePt t="62590" x="3327400" y="5513388"/>
          <p14:tracePt t="62597" x="3319463" y="5459413"/>
          <p14:tracePt t="62610" x="3319463" y="5416550"/>
          <p14:tracePt t="62613" x="3302000" y="5311775"/>
          <p14:tracePt t="62629" x="3267075" y="5162550"/>
          <p14:tracePt t="62645" x="3249613" y="5049838"/>
          <p14:tracePt t="62658" x="3214688" y="5005388"/>
          <p14:tracePt t="62680" x="3187700" y="4918075"/>
          <p14:tracePt t="62733" x="3187700" y="4962525"/>
          <p14:tracePt t="62745" x="3187700" y="5040313"/>
          <p14:tracePt t="62759" x="3187700" y="5241925"/>
          <p14:tracePt t="62776" x="3187700" y="5407025"/>
          <p14:tracePt t="62780" x="3187700" y="5476875"/>
          <p14:tracePt t="62792" x="3187700" y="5521325"/>
          <p14:tracePt t="62809" x="3187700" y="5608638"/>
          <p14:tracePt t="62813" x="3187700" y="5635625"/>
          <p14:tracePt t="62825" x="3187700" y="5643563"/>
          <p14:tracePt t="62903" x="3187700" y="5626100"/>
          <p14:tracePt t="62912" x="3187700" y="5583238"/>
          <p14:tracePt t="62926" x="3222625" y="5451475"/>
          <p14:tracePt t="62933" x="3222625" y="5329238"/>
          <p14:tracePt t="62943" x="3232150" y="5232400"/>
          <p14:tracePt t="62958" x="3232150" y="5022850"/>
          <p14:tracePt t="62968" x="3232150" y="4927600"/>
          <p14:tracePt t="62972" x="3232150" y="4805363"/>
          <p14:tracePt t="62981" x="3232150" y="4718050"/>
          <p14:tracePt t="62992" x="3232150" y="4630738"/>
          <p14:tracePt t="63010" x="3232150" y="4446588"/>
          <p14:tracePt t="63013" x="3232150" y="4368800"/>
          <p14:tracePt t="63032" x="3249613" y="4271963"/>
          <p14:tracePt t="63036" x="3249613" y="4229100"/>
          <p14:tracePt t="63045" x="3267075" y="4194175"/>
          <p14:tracePt t="63062" x="3275013" y="4159250"/>
          <p14:tracePt t="63079" x="3275013" y="4141788"/>
          <p14:tracePt t="63085" x="3284538" y="4132263"/>
          <p14:tracePt t="63110" x="3292475" y="4124325"/>
          <p14:tracePt t="63126" x="3309938" y="4132263"/>
          <p14:tracePt t="63133" x="3319463" y="4176713"/>
          <p14:tracePt t="63143" x="3327400" y="4246563"/>
          <p14:tracePt t="63150" x="3327400" y="4324350"/>
          <p14:tracePt t="63158" x="3327400" y="4421188"/>
          <p14:tracePt t="63173" x="3327400" y="4595813"/>
          <p14:tracePt t="63190" x="3327400" y="4770438"/>
          <p14:tracePt t="63209" x="3327400" y="4865688"/>
          <p14:tracePt t="63218" x="3327400" y="4875213"/>
          <p14:tracePt t="63223" x="3344863" y="4892675"/>
          <p14:tracePt t="63297" x="3344863" y="4840288"/>
          <p14:tracePt t="63310" x="3336925" y="4691063"/>
          <p14:tracePt t="63317" x="3319463" y="4578350"/>
          <p14:tracePt t="63326" x="3284538" y="4473575"/>
          <p14:tracePt t="63349" x="3267075" y="4194175"/>
          <p14:tracePt t="63358" x="3267075" y="4114800"/>
          <p14:tracePt t="63376" x="3249613" y="3983038"/>
          <p14:tracePt t="63380" x="3249613" y="3940175"/>
          <p14:tracePt t="63390" x="3249613" y="3905250"/>
          <p14:tracePt t="63417" x="3249613" y="3800475"/>
          <p14:tracePt t="63429" x="3249613" y="3783013"/>
          <p14:tracePt t="63437" x="3249613" y="3773488"/>
          <p14:tracePt t="63444" x="3257550" y="3765550"/>
          <p14:tracePt t="63534" x="3275013" y="3800475"/>
          <p14:tracePt t="63542" x="3275013" y="3843338"/>
          <p14:tracePt t="63561" x="3284538" y="3983038"/>
          <p14:tracePt t="63565" x="3284538" y="4070350"/>
          <p14:tracePt t="63576" x="3284538" y="4167188"/>
          <p14:tracePt t="63594" x="3284538" y="4359275"/>
          <p14:tracePt t="63599" x="3284538" y="4464050"/>
          <p14:tracePt t="63606" x="3284538" y="4516438"/>
          <p14:tracePt t="63630" x="3284538" y="4656138"/>
          <p14:tracePt t="63638" x="3284538" y="4691063"/>
          <p14:tracePt t="63657" x="3284538" y="4735513"/>
          <p14:tracePt t="63662" x="3284538" y="4743450"/>
          <p14:tracePt t="63716" x="3284538" y="4752975"/>
          <p14:tracePt t="63734" x="3284538" y="4760913"/>
          <p14:tracePt t="63794" x="3267075" y="4760913"/>
          <p14:tracePt t="63799" x="3267075" y="4735513"/>
          <p14:tracePt t="63810" x="3249613" y="4700588"/>
          <p14:tracePt t="63812" x="3249613" y="4638675"/>
          <p14:tracePt t="63823" x="3249613" y="4578350"/>
          <p14:tracePt t="63849" x="3249613" y="4359275"/>
          <p14:tracePt t="63852" x="3249613" y="4271963"/>
          <p14:tracePt t="63862" x="3249613" y="4211638"/>
          <p14:tracePt t="63871" x="3275013" y="4097338"/>
          <p14:tracePt t="63890" x="3309938" y="3983038"/>
          <p14:tracePt t="63893" x="3354388" y="3905250"/>
          <p14:tracePt t="63907" x="3371850" y="3843338"/>
          <p14:tracePt t="63909" x="3389313" y="3825875"/>
          <p14:tracePt t="63922" x="3414713" y="3800475"/>
          <p14:tracePt t="63924" x="3432175" y="3783013"/>
          <p14:tracePt t="63940" x="3449638" y="3773488"/>
          <p14:tracePt t="63957" x="3476625" y="3773488"/>
          <p14:tracePt t="63973" x="3502025" y="3808413"/>
          <p14:tracePt t="63989" x="3529013" y="3922713"/>
          <p14:tracePt t="64007" x="3529013" y="4105275"/>
          <p14:tracePt t="64012" x="3529013" y="4229100"/>
          <p14:tracePt t="64023" x="3529013" y="4341813"/>
          <p14:tracePt t="64040" x="3519488" y="4586288"/>
          <p14:tracePt t="64056" x="3502025" y="4795838"/>
          <p14:tracePt t="64062" x="3494088" y="4865688"/>
          <p14:tracePt t="64071" x="3467100" y="4945063"/>
          <p14:tracePt t="64093" x="3406775" y="5137150"/>
          <p14:tracePt t="64105" x="3397250" y="5207000"/>
          <p14:tracePt t="64110" x="3344863" y="5284788"/>
          <p14:tracePt t="64124" x="3309938" y="5372100"/>
          <p14:tracePt t="64141" x="3257550" y="5486400"/>
          <p14:tracePt t="64163" x="3232150" y="5538788"/>
          <p14:tracePt t="64165" x="3205163" y="5565775"/>
          <p14:tracePt t="64174" x="3197225" y="5573713"/>
          <p14:tracePt t="64190" x="3179763" y="5608638"/>
          <p14:tracePt t="64247" x="3179763" y="5600700"/>
          <p14:tracePt t="64263" x="3179763" y="5573713"/>
          <p14:tracePt t="64277" x="3205163" y="5556250"/>
          <p14:tracePt t="64304" x="3240088" y="5556250"/>
          <p14:tracePt t="64315" x="3284538" y="5573713"/>
          <p14:tracePt t="64325" x="3414713" y="5661025"/>
          <p14:tracePt t="64338" x="3494088" y="5740400"/>
          <p14:tracePt t="64340" x="3563938" y="5810250"/>
          <p14:tracePt t="64354" x="3598863" y="5870575"/>
          <p14:tracePt t="64358" x="3641725" y="5984875"/>
          <p14:tracePt t="64372" x="3711575" y="6149975"/>
          <p14:tracePt t="64389" x="3756025" y="6307138"/>
          <p14:tracePt t="64406" x="3790950" y="6429375"/>
          <p14:tracePt t="64422" x="3833813" y="6543675"/>
          <p14:tracePt t="64440" x="3903663" y="6621463"/>
          <p14:tracePt t="64447" x="3948113" y="6648450"/>
          <p14:tracePt t="64457" x="3956050" y="6673850"/>
          <p14:tracePt t="64471" x="3973513" y="6708775"/>
          <p14:tracePt t="64488" x="3983038" y="6770688"/>
          <p14:tracePt t="64497" x="3983038" y="6788150"/>
          <p14:tracePt t="64502" x="3983038" y="6813550"/>
          <p14:tracePt t="64509" x="3983038" y="6823075"/>
          <p14:tracePt t="64524" x="3983038" y="6831013"/>
          <p14:tracePt t="64552" x="3983038" y="6805613"/>
          <p14:tracePt t="64560" x="3983038" y="6761163"/>
          <p14:tracePt t="64571" x="3973513" y="6673850"/>
          <p14:tracePt t="64574" x="3921125" y="6569075"/>
          <p14:tracePt t="64593" x="3711575" y="6246813"/>
          <p14:tracePt t="64596" x="3536950" y="6054725"/>
          <p14:tracePt t="64606" x="3449638" y="5880100"/>
          <p14:tracePt t="64621" x="3319463" y="5643563"/>
          <p14:tracePt t="64643" x="3197225" y="5434013"/>
          <p14:tracePt t="64646" x="3135313" y="5329238"/>
          <p14:tracePt t="64655" x="3092450" y="5276850"/>
          <p14:tracePt t="64671" x="3038475" y="5119688"/>
          <p14:tracePt t="64676" x="3038475" y="5092700"/>
          <p14:tracePt t="64688" x="3030538" y="5075238"/>
          <p14:tracePt t="64704" x="3030538" y="5067300"/>
          <p14:tracePt t="64709" x="3038475" y="5067300"/>
          <p14:tracePt t="64725" x="3187700" y="5110163"/>
          <p14:tracePt t="64737" x="3284538" y="5162550"/>
          <p14:tracePt t="64740" x="3354388" y="5207000"/>
          <p14:tracePt t="64752" x="3389313" y="5241925"/>
          <p14:tracePt t="64776" x="3494088" y="5389563"/>
          <p14:tracePt t="64781" x="3502025" y="5441950"/>
          <p14:tracePt t="64789" x="3536950" y="5530850"/>
          <p14:tracePt t="64803" x="3546475" y="5591175"/>
          <p14:tracePt t="64806" x="3581400" y="5670550"/>
          <p14:tracePt t="64820" x="3616325" y="5792788"/>
          <p14:tracePt t="64838" x="3641725" y="5888038"/>
          <p14:tracePt t="64856" x="3641725" y="5932488"/>
          <p14:tracePt t="64874" x="3641725" y="5992813"/>
          <p14:tracePt t="64877" x="3641725" y="6037263"/>
          <p14:tracePt t="64888" x="3641725" y="6080125"/>
          <p14:tracePt t="64903" x="3641725" y="6184900"/>
          <p14:tracePt t="64920" x="3641725" y="6211888"/>
          <p14:tracePt t="64937" x="3641725" y="6219825"/>
          <p14:tracePt t="64954" x="3659188" y="6211888"/>
          <p14:tracePt t="64959" x="3668713" y="6124575"/>
          <p14:tracePt t="64965" x="3676650" y="6037263"/>
          <p14:tracePt t="64973" x="3676650" y="5932488"/>
          <p14:tracePt t="64989" x="3676650" y="5800725"/>
          <p14:tracePt t="64996" x="3676650" y="5513388"/>
          <p14:tracePt t="65007" x="3676650" y="5364163"/>
          <p14:tracePt t="65025" x="3624263" y="5040313"/>
          <p14:tracePt t="65028" x="3598863" y="4840288"/>
          <p14:tracePt t="65036" x="3581400" y="4700588"/>
          <p14:tracePt t="65057" x="3563938" y="4421188"/>
          <p14:tracePt t="65060" x="3563938" y="4306888"/>
          <p14:tracePt t="65072" x="3563938" y="4229100"/>
          <p14:tracePt t="65090" x="3563938" y="4141788"/>
          <p14:tracePt t="65096" x="3563938" y="4132263"/>
          <p14:tracePt t="65127" x="3581400" y="4132263"/>
          <p14:tracePt t="65134" x="3589338" y="4132263"/>
          <p14:tracePt t="65141" x="3606800" y="4132263"/>
          <p14:tracePt t="65155" x="3616325" y="4149725"/>
          <p14:tracePt t="65157" x="3616325" y="4202113"/>
          <p14:tracePt t="65172" x="3616325" y="4368800"/>
          <p14:tracePt t="65190" x="3616325" y="4568825"/>
          <p14:tracePt t="65202" x="3616325" y="4673600"/>
          <p14:tracePt t="65205" x="3616325" y="4787900"/>
          <p14:tracePt t="65222" x="3616325" y="5049838"/>
          <p14:tracePt t="65237" x="3616325" y="5311775"/>
          <p14:tracePt t="65253" x="3589338" y="5503863"/>
          <p14:tracePt t="65270" x="3571875" y="5600700"/>
          <p14:tracePt t="65292" x="3571875" y="5653088"/>
          <p14:tracePt t="65306" x="3571875" y="5661025"/>
          <p14:tracePt t="65308" x="3563938" y="5670550"/>
          <p14:tracePt t="65374" x="3563938" y="5635625"/>
          <p14:tracePt t="65383" x="3563938" y="5530850"/>
          <p14:tracePt t="65388" x="3563938" y="5389563"/>
          <p14:tracePt t="65402" x="3563938" y="5232400"/>
          <p14:tracePt t="65404" x="3581400" y="5022850"/>
          <p14:tracePt t="65421" x="3581400" y="4603750"/>
          <p14:tracePt t="65428" x="3581400" y="4429125"/>
          <p14:tracePt t="65437" x="3581400" y="4298950"/>
          <p14:tracePt t="65450" x="3581400" y="4167188"/>
          <p14:tracePt t="65453" x="3581400" y="4079875"/>
          <p14:tracePt t="65471" x="3581400" y="3975100"/>
          <p14:tracePt t="65479" x="3581400" y="3957638"/>
          <p14:tracePt t="65534" x="3581400" y="4017963"/>
          <p14:tracePt t="65541" x="3581400" y="4176713"/>
          <p14:tracePt t="65553" x="3554413" y="4324350"/>
          <p14:tracePt t="65572" x="3414713" y="4805363"/>
          <p14:tracePt t="65577" x="3336925" y="5022850"/>
          <p14:tracePt t="65585" x="3275013" y="5232400"/>
          <p14:tracePt t="65587" x="3267075" y="5364163"/>
          <p14:tracePt t="65604" x="3249613" y="5441950"/>
          <p14:tracePt t="65618" x="3249613" y="5451475"/>
          <p14:tracePt t="65622" x="3249613" y="5459413"/>
          <p14:tracePt t="65661" x="3249613" y="5441950"/>
          <p14:tracePt t="65668" x="3249613" y="5372100"/>
          <p14:tracePt t="65686" x="3249613" y="5172075"/>
          <p14:tracePt t="65703" x="3249613" y="4752975"/>
          <p14:tracePt t="65727" x="3249613" y="4229100"/>
          <p14:tracePt t="65734" x="3249613" y="4052888"/>
          <p14:tracePt t="65751" x="3205163" y="3817938"/>
          <p14:tracePt t="65757" x="3187700" y="3756025"/>
          <p14:tracePt t="65767" x="3152775" y="3703638"/>
          <p14:tracePt t="65785" x="3117850" y="3668713"/>
          <p14:tracePt t="65789" x="3092450" y="3668713"/>
          <p14:tracePt t="65803" x="3030538" y="3668713"/>
          <p14:tracePt t="65807" x="2933700" y="3668713"/>
          <p14:tracePt t="65817" x="2838450" y="3713163"/>
          <p14:tracePt t="65823" x="2671763" y="3835400"/>
          <p14:tracePt t="65839" x="2217738" y="4271963"/>
          <p14:tracePt t="65853" x="1833563" y="4787900"/>
          <p14:tracePt t="65871" x="1598613" y="5267325"/>
          <p14:tracePt t="65877" x="1546225" y="5399088"/>
          <p14:tracePt t="65886" x="1536700" y="5521325"/>
          <p14:tracePt t="65908" x="1546225" y="5661025"/>
          <p14:tracePt t="65918" x="1563688" y="5678488"/>
          <p14:tracePt t="65937" x="1598613" y="5678488"/>
          <p14:tracePt t="65951" x="1633538" y="5678488"/>
          <p14:tracePt t="65973" x="1746250" y="5495925"/>
          <p14:tracePt t="65985" x="1798638" y="5372100"/>
          <p14:tracePt t="65988" x="1833563" y="5224463"/>
          <p14:tracePt t="66002" x="1843088" y="5067300"/>
          <p14:tracePt t="66004" x="1843088" y="4910138"/>
          <p14:tracePt t="66016" x="1843088" y="4752975"/>
          <p14:tracePt t="66034" x="1843088" y="4533900"/>
          <p14:tracePt t="66038" x="1843088" y="4456113"/>
          <p14:tracePt t="66054" x="1816100" y="4351338"/>
          <p14:tracePt t="66067" x="1798638" y="4324350"/>
          <p14:tracePt t="66086" x="1781175" y="4324350"/>
          <p14:tracePt t="66103" x="1738313" y="4351338"/>
          <p14:tracePt t="66117" x="1668463" y="4498975"/>
          <p14:tracePt t="66134" x="1581150" y="4752975"/>
          <p14:tracePt t="66149" x="1563688" y="5057775"/>
          <p14:tracePt t="66166" x="1563688" y="5329238"/>
          <p14:tracePt t="66185" x="1624013" y="5451475"/>
          <p14:tracePt t="66188" x="1658938" y="5468938"/>
          <p14:tracePt t="66199" x="1685925" y="5468938"/>
          <p14:tracePt t="66215" x="1720850" y="5468938"/>
          <p14:tracePt t="66234" x="1868488" y="5416550"/>
          <p14:tracePt t="66239" x="1982788" y="5346700"/>
          <p14:tracePt t="66249" x="2105025" y="5241925"/>
          <p14:tracePt t="66267" x="2332038" y="5040313"/>
          <p14:tracePt t="66270" x="2444750" y="4927600"/>
          <p14:tracePt t="66282" x="2541588" y="4822825"/>
          <p14:tracePt t="66285" x="2601913" y="4708525"/>
          <p14:tracePt t="66300" x="2663825" y="4533900"/>
          <p14:tracePt t="66317" x="2671763" y="4421188"/>
          <p14:tracePt t="66333" x="2671763" y="4376738"/>
          <p14:tracePt t="66355" x="2671763" y="4351338"/>
          <p14:tracePt t="66361" x="2663825" y="4351338"/>
          <p14:tracePt t="66374" x="2576513" y="4359275"/>
          <p14:tracePt t="66383" x="2532063" y="4411663"/>
          <p14:tracePt t="66403" x="2339975" y="4718050"/>
          <p14:tracePt t="66406" x="2235200" y="4892675"/>
          <p14:tracePt t="66416" x="2112963" y="5145088"/>
          <p14:tracePt t="66437" x="2070100" y="5635625"/>
          <p14:tracePt t="66453" x="2244725" y="5853113"/>
          <p14:tracePt t="66470" x="2419350" y="5967413"/>
          <p14:tracePt t="66485" x="2532063" y="5967413"/>
          <p14:tracePt t="66504" x="2654300" y="5949950"/>
          <p14:tracePt t="66509" x="2698750" y="5915025"/>
          <p14:tracePt t="66520" x="2741613" y="5862638"/>
          <p14:tracePt t="66531" x="2759075" y="5783263"/>
          <p14:tracePt t="66534" x="2759075" y="5670550"/>
          <p14:tracePt t="66549" x="2759075" y="5451475"/>
          <p14:tracePt t="66565" x="2759075" y="5232400"/>
          <p14:tracePt t="66582" x="2741613" y="5040313"/>
          <p14:tracePt t="66598" x="2716213" y="4857750"/>
          <p14:tracePt t="66604" x="2681288" y="4770438"/>
          <p14:tracePt t="66614" x="2654300" y="4683125"/>
          <p14:tracePt t="66634" x="2566988" y="4533900"/>
          <p14:tracePt t="66639" x="2549525" y="4498975"/>
          <p14:tracePt t="66648" x="2524125" y="4464050"/>
          <p14:tracePt t="66652" x="2514600" y="4446588"/>
          <p14:tracePt t="66667" x="2506663" y="4438650"/>
          <p14:tracePt t="66683" x="2497138" y="4438650"/>
          <p14:tracePt t="66688" x="2489200" y="4438650"/>
          <p14:tracePt t="66693" x="2471738" y="4464050"/>
          <p14:tracePt t="66707" x="2444750" y="4516438"/>
          <p14:tracePt t="66714" x="2427288" y="4613275"/>
          <p14:tracePt t="66717" x="2419350" y="4683125"/>
          <p14:tracePt t="66725" x="2392363" y="4787900"/>
          <p14:tracePt t="66732" x="2392363" y="4875213"/>
          <p14:tracePt t="66750" x="2401888" y="4997450"/>
          <p14:tracePt t="66756" x="2436813" y="5049838"/>
          <p14:tracePt t="66765" x="2471738" y="5084763"/>
          <p14:tracePt t="66781" x="2524125" y="5092700"/>
          <p14:tracePt t="66799" x="2611438" y="5092700"/>
          <p14:tracePt t="66806" x="2671763" y="5092700"/>
          <p14:tracePt t="66813" x="2724150" y="5075238"/>
          <p14:tracePt t="66834" x="2846388" y="4979988"/>
          <p14:tracePt t="66836" x="2881313" y="4935538"/>
          <p14:tracePt t="66850" x="2925763" y="4857750"/>
          <p14:tracePt t="66852" x="2933700" y="4813300"/>
          <p14:tracePt t="66865" x="2943225" y="4778375"/>
          <p14:tracePt t="66868" x="2960688" y="4718050"/>
          <p14:tracePt t="66882" x="2960688" y="4673600"/>
          <p14:tracePt t="66884" x="2960688" y="4648200"/>
          <p14:tracePt t="66899" x="2960688" y="4630738"/>
          <p14:tracePt t="66902" x="2960688" y="4621213"/>
          <p14:tracePt t="66917" x="2933700" y="4613275"/>
          <p14:tracePt t="66933" x="2890838" y="4603750"/>
          <p14:tracePt t="66949" x="2811463" y="4621213"/>
          <p14:tracePt t="66967" x="2751138" y="4708525"/>
          <p14:tracePt t="66982" x="2724150" y="4778375"/>
          <p14:tracePt t="66999" x="2724150" y="4840288"/>
          <p14:tracePt t="67015" x="2724150" y="4875213"/>
          <p14:tracePt t="67020" x="2724150" y="4900613"/>
          <p14:tracePt t="67038" x="2724150" y="4910138"/>
          <p14:tracePt t="67054" x="2733675" y="4918075"/>
          <p14:tracePt t="67063" x="2741613" y="4918075"/>
          <p14:tracePt t="67079" x="2776538" y="4918075"/>
          <p14:tracePt t="67098" x="2820988" y="4918075"/>
          <p14:tracePt t="67101" x="2855913" y="4918075"/>
          <p14:tracePt t="67113" x="2873375" y="4918075"/>
          <p14:tracePt t="67117" x="2908300" y="4918075"/>
          <p14:tracePt t="67133" x="2943225" y="4900613"/>
          <p14:tracePt t="67147" x="2951163" y="4900613"/>
          <p14:tracePt t="67191" x="2951163" y="4935538"/>
          <p14:tracePt t="67200" x="2951163" y="4997450"/>
          <p14:tracePt t="67217" x="2951163" y="5145088"/>
          <p14:tracePt t="67221" x="2951163" y="5241925"/>
          <p14:tracePt t="67230" x="2943225" y="5337175"/>
          <p14:tracePt t="67251" x="2933700" y="5530850"/>
          <p14:tracePt t="67254" x="2916238" y="5618163"/>
          <p14:tracePt t="67263" x="2908300" y="5722938"/>
          <p14:tracePt t="67287" x="2908300" y="5915025"/>
          <p14:tracePt t="67292" x="2916238" y="5932488"/>
          <p14:tracePt t="67301" x="2925763" y="5932488"/>
          <p14:tracePt t="67368" x="2898775" y="5897563"/>
          <p14:tracePt t="67373" x="2811463" y="5835650"/>
          <p14:tracePt t="67381" x="2759075" y="5792788"/>
          <p14:tracePt t="67399" x="2654300" y="5722938"/>
          <p14:tracePt t="67414" x="2506663" y="5678488"/>
          <p14:tracePt t="67431" x="2322513" y="5653088"/>
          <p14:tracePt t="67447" x="2174875" y="5635625"/>
          <p14:tracePt t="67453" x="2147888" y="5635625"/>
          <p14:tracePt t="67465" x="2122488" y="5635625"/>
          <p14:tracePt t="67480" x="2078038" y="5635625"/>
          <p14:tracePt t="67496" x="2052638" y="5643563"/>
          <p14:tracePt t="67513" x="2043113" y="5653088"/>
          <p14:tracePt t="67530" x="2035175" y="5653088"/>
          <p14:tracePt t="67547" x="2017713" y="5653088"/>
          <p14:tracePt t="67568" x="2000250" y="5635625"/>
          <p14:tracePt t="67581" x="1920875" y="5538788"/>
          <p14:tracePt t="67588" x="1860550" y="5441950"/>
          <p14:tracePt t="67599" x="1790700" y="5364163"/>
          <p14:tracePt t="67615" x="1624013" y="5172075"/>
          <p14:tracePt t="67629" x="1493838" y="4970463"/>
          <p14:tracePt t="67653" x="1344613" y="4725988"/>
          <p14:tracePt t="67664" x="1336675" y="4700588"/>
          <p14:tracePt t="67684" x="1309688" y="4586288"/>
          <p14:tracePt t="67686" x="1292225" y="4525963"/>
          <p14:tracePt t="67696" x="1292225" y="4456113"/>
          <p14:tracePt t="67718" x="1327150" y="4237038"/>
          <p14:tracePt t="67730" x="1344613" y="4211638"/>
          <p14:tracePt t="67733" x="1354138" y="4194175"/>
          <p14:tracePt t="67746" x="1354138" y="4176713"/>
          <p14:tracePt t="67749" x="1362075" y="4159250"/>
          <p14:tracePt t="67765" x="1371600" y="4149725"/>
          <p14:tracePt t="67862" x="1371600" y="4141788"/>
          <p14:tracePt t="67935" x="1371600" y="4149725"/>
          <p14:tracePt t="67945" x="1344613" y="4184650"/>
          <p14:tracePt t="67948" x="1336675" y="4246563"/>
          <p14:tracePt t="67961" x="1319213" y="4333875"/>
          <p14:tracePt t="67964" x="1284288" y="4473575"/>
          <p14:tracePt t="67978" x="1284288" y="4595813"/>
          <p14:tracePt t="67981" x="1257300" y="4787900"/>
          <p14:tracePt t="67995" x="1231900" y="5005388"/>
          <p14:tracePt t="68000" x="1196975" y="5259388"/>
          <p14:tracePt t="68004" x="1152525" y="5495925"/>
          <p14:tracePt t="68014" x="1127125" y="5688013"/>
          <p14:tracePt t="68032" x="1127125" y="5905500"/>
          <p14:tracePt t="68046" x="1127125" y="5932488"/>
          <p14:tracePt t="68069" x="1135063" y="5932488"/>
          <p14:tracePt t="68085" x="1152525" y="5932488"/>
          <p14:tracePt t="68097" x="1162050" y="5905500"/>
          <p14:tracePt t="68100" x="1169988" y="5880100"/>
          <p14:tracePt t="68109" x="1179513" y="5853113"/>
          <p14:tracePt t="68134" x="1214438" y="5800725"/>
          <p14:tracePt t="68149" x="1222375" y="5765800"/>
          <p14:tracePt t="68163" x="1249363" y="5713413"/>
          <p14:tracePt t="68165" x="1266825" y="5678488"/>
          <p14:tracePt t="68181" x="1301750" y="5600700"/>
          <p14:tracePt t="68184" x="1336675" y="5513388"/>
          <p14:tracePt t="68194" x="1379538" y="5416550"/>
          <p14:tracePt t="68196" x="1449388" y="5294313"/>
          <p14:tracePt t="68217" x="1633538" y="4962525"/>
          <p14:tracePt t="68220" x="1746250" y="4760913"/>
          <p14:tracePt t="68230" x="1903413" y="4568825"/>
          <p14:tracePt t="68244" x="2262188" y="4246563"/>
          <p14:tracePt t="68261" x="2716213" y="4000500"/>
          <p14:tracePt t="68278" x="3170238" y="3835400"/>
          <p14:tracePt t="68296" x="3571875" y="3765550"/>
          <p14:tracePt t="68300" x="3668713" y="3765550"/>
          <p14:tracePt t="68311" x="3773488" y="3748088"/>
          <p14:tracePt t="68327" x="3913188" y="3790950"/>
          <p14:tracePt t="68343" x="3973513" y="3878263"/>
          <p14:tracePt t="68359" x="4017963" y="4070350"/>
          <p14:tracePt t="68378" x="4070350" y="4316413"/>
          <p14:tracePt t="68381" x="4078288" y="4429125"/>
          <p14:tracePt t="68388" x="4087813" y="4543425"/>
          <p14:tracePt t="68397" x="4113213" y="4665663"/>
          <p14:tracePt t="68410" x="4113213" y="4778375"/>
          <p14:tracePt t="68412" x="4113213" y="4883150"/>
          <p14:tracePt t="68427" x="4113213" y="5014913"/>
          <p14:tracePt t="68432" x="4113213" y="5127625"/>
          <p14:tracePt t="68437" x="4060825" y="5267325"/>
          <p14:tracePt t="68448" x="4025900" y="5372100"/>
          <p14:tracePt t="68461" x="3913188" y="5661025"/>
          <p14:tracePt t="68478" x="3738563" y="5975350"/>
          <p14:tracePt t="68498" x="3624263" y="6132513"/>
          <p14:tracePt t="68502" x="3606800" y="6167438"/>
          <p14:tracePt t="68512" x="3598863" y="6176963"/>
          <p14:tracePt t="68532" x="3598863" y="6184900"/>
          <p14:tracePt t="68559" x="3668713" y="6107113"/>
          <p14:tracePt t="68565" x="3790950" y="5984875"/>
          <p14:tracePt t="68580" x="3895725" y="5853113"/>
          <p14:tracePt t="68585" x="4043363" y="5618163"/>
          <p14:tracePt t="68596" x="4210050" y="5329238"/>
          <p14:tracePt t="68613" x="4297363" y="5162550"/>
          <p14:tracePt t="68621" x="4402138" y="4910138"/>
          <p14:tracePt t="68634" x="4427538" y="4787900"/>
          <p14:tracePt t="68647" x="4437063" y="4613275"/>
          <p14:tracePt t="68653" x="4437063" y="4525963"/>
          <p14:tracePt t="68669" x="4437063" y="4368800"/>
          <p14:tracePt t="68682" x="4437063" y="4306888"/>
          <p14:tracePt t="68693" x="4437063" y="4229100"/>
          <p14:tracePt t="68713" x="4419600" y="4202113"/>
          <p14:tracePt t="68717" x="4410075" y="4202113"/>
          <p14:tracePt t="68729" x="4384675" y="4202113"/>
          <p14:tracePt t="68742" x="4270375" y="4229100"/>
          <p14:tracePt t="68758" x="4095750" y="4394200"/>
          <p14:tracePt t="68774" x="3886200" y="4665663"/>
          <p14:tracePt t="68792" x="3773488" y="4953000"/>
          <p14:tracePt t="68809" x="3729038" y="5145088"/>
          <p14:tracePt t="68813" x="3729038" y="5197475"/>
          <p14:tracePt t="68826" x="3729038" y="5207000"/>
          <p14:tracePt t="68828" x="3729038" y="5224463"/>
          <p14:tracePt t="68842" x="3738563" y="5241925"/>
          <p14:tracePt t="68861" x="3808413" y="5241925"/>
          <p14:tracePt t="68870" x="3868738" y="5241925"/>
          <p14:tracePt t="68878" x="3956050" y="5224463"/>
          <p14:tracePt t="68892" x="4105275" y="5119688"/>
          <p14:tracePt t="68910" x="4244975" y="4997450"/>
          <p14:tracePt t="68918" x="4305300" y="4927600"/>
          <p14:tracePt t="68928" x="4367213" y="4865688"/>
          <p14:tracePt t="68943" x="4427538" y="4735513"/>
          <p14:tracePt t="68948" x="4445000" y="4700588"/>
          <p14:tracePt t="68959" x="4445000" y="4673600"/>
          <p14:tracePt t="68964" x="4445000" y="4656138"/>
          <p14:tracePt t="68975" x="4445000" y="4638675"/>
          <p14:tracePt t="68997" x="4437063" y="4630738"/>
          <p14:tracePt t="69009" x="4427538" y="4630738"/>
          <p14:tracePt t="69012" x="4392613" y="4630738"/>
          <p14:tracePt t="69028" x="4305300" y="4683125"/>
          <p14:tracePt t="69042" x="4235450" y="4752975"/>
          <p14:tracePt t="69045" x="4183063" y="4830763"/>
          <p14:tracePt t="69061" x="4130675" y="4970463"/>
          <p14:tracePt t="69077" x="4130675" y="5075238"/>
          <p14:tracePt t="69100" x="4130675" y="5127625"/>
          <p14:tracePt t="69108" x="4130675" y="5154613"/>
          <p14:tracePt t="69118" x="4140200" y="5154613"/>
          <p14:tracePt t="69126" x="4140200" y="5180013"/>
          <p14:tracePt t="69151" x="4140200" y="5294313"/>
          <p14:tracePt t="69160" x="4140200" y="5364163"/>
          <p14:tracePt t="69175" x="4175125" y="5530850"/>
          <p14:tracePt t="69192" x="4183063" y="5678488"/>
          <p14:tracePt t="69196" x="4192588" y="5740400"/>
          <p14:tracePt t="69214" x="4192588" y="5845175"/>
          <p14:tracePt t="69224" x="4192588" y="5915025"/>
          <p14:tracePt t="69243" x="4157663" y="6142038"/>
          <p14:tracePt t="69250" x="4140200" y="6272213"/>
          <p14:tracePt t="69254" x="4130675" y="6376988"/>
          <p14:tracePt t="69260" x="4130675" y="6464300"/>
          <p14:tracePt t="69279" x="4130675" y="6508750"/>
          <p14:tracePt t="69292" x="4130675" y="6543675"/>
          <p14:tracePt t="69312" x="4130675" y="6569075"/>
          <p14:tracePt t="69316" x="4130675" y="6578600"/>
          <p14:tracePt t="69343" x="4130675" y="6586538"/>
          <p14:tracePt t="69364" x="4113213" y="6586538"/>
          <p14:tracePt t="69369" x="4087813" y="6586538"/>
          <p14:tracePt t="69375" x="4060825" y="6586538"/>
          <p14:tracePt t="69392" x="3956050" y="6551613"/>
          <p14:tracePt t="69399" x="3895725" y="6526213"/>
          <p14:tracePt t="69408" x="3843338" y="6508750"/>
          <p14:tracePt t="69428" x="3781425" y="6464300"/>
          <p14:tracePt t="69432" x="3781425" y="6456363"/>
          <p14:tracePt t="69440" x="3781425" y="6446838"/>
          <p14:tracePt t="69460" x="3781425" y="6429375"/>
          <p14:tracePt t="69468" x="3790950" y="6403975"/>
          <p14:tracePt t="69474" x="3808413" y="6369050"/>
          <p14:tracePt t="69476" x="3851275" y="6324600"/>
          <p14:tracePt t="69494" x="3948113" y="6194425"/>
          <p14:tracePt t="69507" x="4008438" y="6115050"/>
          <p14:tracePt t="69511" x="4105275" y="6019800"/>
          <p14:tracePt t="69523" x="4192588" y="5949950"/>
          <p14:tracePt t="69525" x="4287838" y="5905500"/>
          <p14:tracePt t="69541" x="4489450" y="5845175"/>
          <p14:tracePt t="69558" x="4689475" y="5835650"/>
          <p14:tracePt t="69574" x="4846638" y="5880100"/>
          <p14:tracePt t="69591" x="4926013" y="5949950"/>
          <p14:tracePt t="69608" x="4960938" y="5967413"/>
          <p14:tracePt t="69613" x="4978400" y="5984875"/>
          <p14:tracePt t="69622" x="4986338" y="5992813"/>
          <p14:tracePt t="69631" x="4986338" y="6002338"/>
          <p14:tracePt t="69646" x="4995863" y="6002338"/>
          <p14:tracePt t="69799" x="5003800" y="5975350"/>
          <p14:tracePt t="69809" x="5065713" y="5915025"/>
          <p14:tracePt t="69825" x="5397500" y="5678488"/>
          <p14:tracePt t="69828" x="5754688" y="5441950"/>
          <p14:tracePt t="69842" x="6192838" y="5145088"/>
          <p14:tracePt t="69844" x="6724650" y="4770438"/>
          <p14:tracePt t="69857" x="7265988" y="4368800"/>
          <p14:tracePt t="69861" x="7764463" y="4062413"/>
          <p14:tracePt t="69873" x="8166100" y="3843338"/>
          <p14:tracePt t="69891" x="8794750" y="3521075"/>
          <p14:tracePt t="69898" x="9047163" y="3406775"/>
          <p14:tracePt t="70001" x="8882063" y="4533900"/>
          <p14:tracePt t="70008" x="8732838" y="4700588"/>
          <p14:tracePt t="70025" x="8480425" y="4883150"/>
          <p14:tracePt t="70028" x="8313738" y="4953000"/>
          <p14:tracePt t="70038" x="8131175" y="5005388"/>
          <p14:tracePt t="70056" x="7720013" y="5049838"/>
          <p14:tracePt t="70072" x="7415213" y="5032375"/>
          <p14:tracePt t="70089" x="6978650" y="4857750"/>
          <p14:tracePt t="70092" x="6759575" y="4787900"/>
          <p14:tracePt t="70105" x="6472238" y="4595813"/>
          <p14:tracePt t="70108" x="6122988" y="4403725"/>
          <p14:tracePt t="70122" x="5764213" y="4167188"/>
          <p14:tracePt t="70125" x="5414963" y="3930650"/>
          <p14:tracePt t="70139" x="5048250" y="3651250"/>
          <p14:tracePt t="70144" x="4733925" y="3459163"/>
          <p14:tracePt t="70152" x="4506913" y="3346450"/>
          <p14:tracePt t="70156" x="4244975" y="3214688"/>
          <p14:tracePt t="70165" x="3973513" y="3109913"/>
          <p14:tracePt t="70172" x="3676650" y="3022600"/>
          <p14:tracePt t="70191" x="3187700" y="2927350"/>
          <p14:tracePt t="70201" x="3048000" y="2900363"/>
          <p14:tracePt t="70206" x="2951163" y="2900363"/>
          <p14:tracePt t="70212" x="2908300" y="2900363"/>
          <p14:tracePt t="70222" x="2873375" y="2900363"/>
          <p14:tracePt t="70228" x="2846388" y="2900363"/>
          <p14:tracePt t="70239" x="2820988" y="2935288"/>
          <p14:tracePt t="70246" x="2803525" y="2987675"/>
          <p14:tracePt t="70254" x="2794000" y="3057525"/>
          <p14:tracePt t="70276" x="2741613" y="3389313"/>
          <p14:tracePt t="70290" x="2741613" y="3486150"/>
          <p14:tracePt t="70292" x="2741613" y="3563938"/>
          <p14:tracePt t="70305" x="2741613" y="3651250"/>
          <p14:tracePt t="70326" x="2794000" y="3878263"/>
          <p14:tracePt t="70340" x="2811463" y="4027488"/>
          <p14:tracePt t="70358" x="2846388" y="4167188"/>
          <p14:tracePt t="70364" x="2890838" y="4229100"/>
          <p14:tracePt t="70373" x="2925763" y="4324350"/>
          <p14:tracePt t="70390" x="2951163" y="4403725"/>
          <p14:tracePt t="70396" x="2968625" y="4421188"/>
          <p14:tracePt t="70462" x="2943225" y="4421188"/>
          <p14:tracePt t="70470" x="2908300" y="4421188"/>
          <p14:tracePt t="70489" x="2855913" y="4421188"/>
          <p14:tracePt t="70497" x="2828925" y="4421188"/>
          <p14:tracePt t="70500" x="2811463" y="4421188"/>
          <p14:tracePt t="70509" x="2776538" y="4421188"/>
          <p14:tracePt t="70527" x="2706688" y="4429125"/>
          <p14:tracePt t="70532" x="2646363" y="4446588"/>
          <p14:tracePt t="70541" x="2601913" y="4456113"/>
          <p14:tracePt t="70557" x="2471738" y="4481513"/>
          <p14:tracePt t="70571" x="2427288" y="4498975"/>
          <p14:tracePt t="70572" x="2374900" y="4508500"/>
          <p14:tracePt t="70593" x="2235200" y="4551363"/>
          <p14:tracePt t="70599" x="2147888" y="4560888"/>
          <p14:tracePt t="70606" x="2078038" y="4586288"/>
          <p14:tracePt t="70622" x="2008188" y="4638675"/>
          <p14:tracePt t="70643" x="1965325" y="4708525"/>
          <p14:tracePt t="70645" x="1930400" y="4760913"/>
          <p14:tracePt t="70656" x="1920875" y="4787900"/>
          <p14:tracePt t="70672" x="1903413" y="4848225"/>
          <p14:tracePt t="70692" x="1903413" y="4857750"/>
          <p14:tracePt t="70694" x="1903413" y="4865688"/>
          <p14:tracePt t="70703" x="1903413" y="4875213"/>
          <p14:tracePt t="70723" x="1885950" y="4883150"/>
          <p14:tracePt t="70737" x="1878013" y="4883150"/>
          <p14:tracePt t="70759" x="1868488" y="4883150"/>
          <p14:tracePt t="70772" x="1851025" y="4883150"/>
          <p14:tracePt t="70786" x="1833563" y="4883150"/>
          <p14:tracePt t="70789" x="1816100" y="4875213"/>
          <p14:tracePt t="70807" x="1773238" y="4865688"/>
          <p14:tracePt t="70812" x="1738313" y="4865688"/>
          <p14:tracePt t="70820" x="1728788" y="4865688"/>
          <p14:tracePt t="70838" x="1668463" y="4865688"/>
          <p14:tracePt t="70849" x="1633538" y="4865688"/>
          <p14:tracePt t="70856" x="1546225" y="4910138"/>
          <p14:tracePt t="70871" x="1327150" y="5084763"/>
          <p14:tracePt t="70876" x="1196975" y="5180013"/>
          <p14:tracePt t="70888" x="1117600" y="5267325"/>
          <p14:tracePt t="70903" x="942975" y="5416550"/>
          <p14:tracePt t="70920" x="890588" y="5459413"/>
          <p14:tracePt t="70992" x="908050" y="5451475"/>
          <p14:tracePt t="70997" x="925513" y="5424488"/>
          <p14:tracePt t="71005" x="942975" y="5407025"/>
          <p14:tracePt t="71024" x="952500" y="5346700"/>
          <p14:tracePt t="71028" x="960438" y="5302250"/>
          <p14:tracePt t="71038" x="960438" y="5259388"/>
          <p14:tracePt t="71056" x="960438" y="5180013"/>
          <p14:tracePt t="71071" x="960438" y="5119688"/>
          <p14:tracePt t="71089" x="960438" y="5102225"/>
          <p14:tracePt t="71092" x="960438" y="5092700"/>
          <p14:tracePt t="71104" x="942975" y="5084763"/>
          <p14:tracePt t="71122" x="900113" y="5084763"/>
          <p14:tracePt t="71126" x="830263" y="5084763"/>
          <p14:tracePt t="71136" x="768350" y="5084763"/>
          <p14:tracePt t="71153" x="646113" y="5110163"/>
          <p14:tracePt t="71169" x="515938" y="5207000"/>
          <p14:tracePt t="71174" x="463550" y="5259388"/>
          <p14:tracePt t="71187" x="454025" y="5284788"/>
          <p14:tracePt t="71190" x="446088" y="5302250"/>
          <p14:tracePt t="71202" x="436563" y="5311775"/>
          <p14:tracePt t="71219" x="436563" y="5319713"/>
          <p14:tracePt t="71262" x="436563" y="5329238"/>
          <p14:tracePt t="71278" x="446088" y="5329238"/>
          <p14:tracePt t="71285" x="454025" y="5329238"/>
          <p14:tracePt t="71303" x="471488" y="5329238"/>
          <p14:tracePt t="71308" x="471488" y="5319713"/>
          <p14:tracePt t="71326" x="481013" y="5319713"/>
          <p14:tracePt t="71335" x="488950" y="5311775"/>
          <p14:tracePt t="71353" x="506413" y="5294313"/>
          <p14:tracePt t="71357" x="515938" y="5259388"/>
          <p14:tracePt t="71369" x="515938" y="5232400"/>
          <p14:tracePt t="71373" x="523875" y="5207000"/>
          <p14:tracePt t="71385" x="533400" y="5180013"/>
          <p14:tracePt t="71389" x="533400" y="5127625"/>
          <p14:tracePt t="71407" x="568325" y="4962525"/>
          <p14:tracePt t="71419" x="585788" y="4830763"/>
          <p14:tracePt t="71423" x="611188" y="4665663"/>
          <p14:tracePt t="71440" x="655638" y="4324350"/>
          <p14:tracePt t="71444" x="681038" y="4194175"/>
          <p14:tracePt t="71454" x="698500" y="4052888"/>
          <p14:tracePt t="71473" x="733425" y="3817938"/>
          <p14:tracePt t="71477" x="733425" y="3738563"/>
          <p14:tracePt t="71488" x="733425" y="3703638"/>
          <p14:tracePt t="71505" x="733425" y="3695700"/>
          <p14:tracePt t="71537" x="733425" y="3713163"/>
          <p14:tracePt t="71542" x="733425" y="3790950"/>
          <p14:tracePt t="71553" x="725488" y="3905250"/>
          <p14:tracePt t="71570" x="673100" y="4246563"/>
          <p14:tracePt t="71573" x="638175" y="4498975"/>
          <p14:tracePt t="71589" x="585788" y="4918075"/>
          <p14:tracePt t="71602" x="585788" y="5049838"/>
          <p14:tracePt t="71604" x="585788" y="5162550"/>
          <p14:tracePt t="71620" x="593725" y="5241925"/>
          <p14:tracePt t="71634" x="593725" y="5249863"/>
          <p14:tracePt t="71671" x="611188" y="5249863"/>
          <p14:tracePt t="71681" x="655638" y="5180013"/>
          <p14:tracePt t="71688" x="690563" y="5049838"/>
          <p14:tracePt t="71702" x="777875" y="4735513"/>
          <p14:tracePt t="71722" x="873125" y="4306888"/>
          <p14:tracePt t="71724" x="900113" y="4176713"/>
          <p14:tracePt t="71734" x="900113" y="4087813"/>
          <p14:tracePt t="71751" x="908050" y="4062413"/>
          <p14:tracePt t="71782" x="908050" y="4070350"/>
          <p14:tracePt t="71790" x="900113" y="4124325"/>
          <p14:tracePt t="71800" x="873125" y="4211638"/>
          <p14:tracePt t="71818" x="795338" y="4429125"/>
          <p14:tracePt t="71823" x="768350" y="4533900"/>
          <p14:tracePt t="71828" x="760413" y="4595813"/>
          <p14:tracePt t="71840" x="742950" y="4656138"/>
          <p14:tracePt t="71850" x="733425" y="4691063"/>
          <p14:tracePt t="71852" x="725488" y="4718050"/>
          <p14:tracePt t="71869" x="715963" y="4725988"/>
          <p14:tracePt t="71890" x="715963" y="4735513"/>
          <p14:tracePt t="71937" x="698500" y="4735513"/>
          <p14:tracePt t="71953" x="673100" y="4718050"/>
          <p14:tracePt t="71956" x="646113" y="4700588"/>
          <p14:tracePt t="71966" x="603250" y="4683125"/>
          <p14:tracePt t="71973" x="568325" y="4656138"/>
          <p14:tracePt t="71982" x="541338" y="4630738"/>
          <p14:tracePt t="72005" x="523875" y="4621213"/>
          <p14:tracePt t="72021" x="463550" y="4621213"/>
          <p14:tracePt t="72034" x="419100" y="4621213"/>
          <p14:tracePt t="72036" x="384175" y="4630738"/>
          <p14:tracePt t="72053" x="296863" y="4760913"/>
          <p14:tracePt t="72062" x="288925" y="4848225"/>
          <p14:tracePt t="72070" x="254000" y="4927600"/>
          <p14:tracePt t="72087" x="254000" y="5014913"/>
          <p14:tracePt t="72101" x="254000" y="5075238"/>
          <p14:tracePt t="72116" x="261938" y="5075238"/>
          <p14:tracePt t="72163" x="261938" y="5032375"/>
          <p14:tracePt t="72171" x="261938" y="4997450"/>
          <p14:tracePt t="72183" x="261938" y="4935538"/>
          <p14:tracePt t="72201" x="261938" y="4875213"/>
          <p14:tracePt t="72205" x="261938" y="4840288"/>
          <p14:tracePt t="72217" x="261938" y="4830763"/>
          <p14:tracePt t="72233" x="261938" y="4752975"/>
          <p14:tracePt t="72250" x="261938" y="4648200"/>
          <p14:tracePt t="72254" x="261938" y="4560888"/>
          <p14:tracePt t="72266" x="261938" y="4464050"/>
          <p14:tracePt t="72270" x="271463" y="4359275"/>
          <p14:tracePt t="72284" x="331788" y="4105275"/>
          <p14:tracePt t="72301" x="393700" y="3870325"/>
          <p14:tracePt t="72308" x="436563" y="3748088"/>
          <p14:tracePt t="72317" x="471488" y="3625850"/>
          <p14:tracePt t="72335" x="593725" y="3389313"/>
          <p14:tracePt t="72350" x="830263" y="3144838"/>
          <p14:tracePt t="72356" x="1082675" y="3005138"/>
          <p14:tracePt t="72367" x="1449388" y="2847975"/>
          <p14:tracePt t="72383" x="2401888" y="2586038"/>
          <p14:tracePt t="72399" x="3536950" y="2481263"/>
          <p14:tracePt t="72416" x="4699000" y="2454275"/>
          <p14:tracePt t="72421" x="5195888" y="2454275"/>
          <p14:tracePt t="72433" x="5659438" y="2506663"/>
          <p14:tracePt t="72453" x="6550025" y="2681288"/>
          <p14:tracePt t="72470" x="6769100" y="2690813"/>
          <p14:tracePt t="72483" x="6821488" y="2690813"/>
          <p14:tracePt t="72486" x="6829425" y="2690813"/>
          <p14:tracePt t="72518" x="6829425" y="2708275"/>
          <p14:tracePt t="72525" x="6829425" y="2770188"/>
          <p14:tracePt t="72535" x="6829425" y="2830513"/>
          <p14:tracePt t="72550" x="6777038" y="3014663"/>
          <p14:tracePt t="72566" x="6646863" y="3259138"/>
          <p14:tracePt t="72589" x="6462713" y="3503613"/>
          <p14:tracePt t="72591" x="6340475" y="3643313"/>
          <p14:tracePt t="72598" x="6183313" y="3773488"/>
          <p14:tracePt t="72615" x="5719763" y="3948113"/>
          <p14:tracePt t="72620" x="5475288" y="4027488"/>
          <p14:tracePt t="72632" x="5187950" y="4097338"/>
          <p14:tracePt t="72637" x="4908550" y="4132263"/>
          <p14:tracePt t="72652" x="4497388" y="4202113"/>
          <p14:tracePt t="72655" x="4052888" y="4229100"/>
          <p14:tracePt t="72665" x="3546475" y="4229100"/>
          <p14:tracePt t="72669" x="3135313" y="4229100"/>
          <p14:tracePt t="72682" x="2654300" y="4229100"/>
          <p14:tracePt t="72688" x="2244725" y="4229100"/>
          <p14:tracePt t="72692" x="1947863" y="4229100"/>
          <p14:tracePt t="72701" x="1616075" y="4229100"/>
          <p14:tracePt t="72722" x="1204913" y="4229100"/>
          <p14:tracePt t="72726" x="1047750" y="4281488"/>
          <p14:tracePt t="72732" x="890588" y="4324350"/>
          <p14:tracePt t="72750" x="673100" y="4498975"/>
          <p14:tracePt t="72757" x="576263" y="4578350"/>
          <p14:tracePt t="72765" x="471488" y="4691063"/>
          <p14:tracePt t="72776" x="401638" y="4760913"/>
          <p14:tracePt t="72784" x="376238" y="4795838"/>
          <p14:tracePt t="72800" x="331788" y="4875213"/>
          <p14:tracePt t="72810" x="323850" y="4883150"/>
          <p14:tracePt t="72814" x="323850" y="4892675"/>
          <p14:tracePt t="72821" x="314325" y="4900613"/>
          <p14:tracePt t="72837" x="306388" y="4900613"/>
          <p14:tracePt t="72848" x="296863" y="4900613"/>
          <p14:tracePt t="72867" x="261938" y="4900613"/>
          <p14:tracePt t="72869" x="244475" y="4900613"/>
          <p14:tracePt t="72880" x="219075" y="4883150"/>
          <p14:tracePt t="72898" x="166688" y="4743450"/>
          <p14:tracePt t="72901" x="114300" y="4603750"/>
          <p14:tracePt t="72915" x="52388" y="4429125"/>
          <p14:tracePt t="73015" x="620713" y="2454275"/>
          <p14:tracePt t="73021" x="1169988" y="2376488"/>
          <p14:tracePt t="73029" x="1773238" y="2289175"/>
          <p14:tracePt t="73037" x="2427288" y="2244725"/>
          <p14:tracePt t="73048" x="3109913" y="2244725"/>
          <p14:tracePt t="73065" x="4611688" y="2244725"/>
          <p14:tracePt t="73082" x="6113463" y="2244725"/>
          <p14:tracePt t="73089" x="6794500" y="2244725"/>
          <p14:tracePt t="73093" x="7458075" y="2341563"/>
          <p14:tracePt t="73102" x="8008938" y="2428875"/>
          <p14:tracePt t="73117" x="9004300" y="2638425"/>
          <p14:tracePt t="73566" x="9099550" y="4464050"/>
          <p14:tracePt t="73574" x="9064625" y="4403725"/>
          <p14:tracePt t="73589" x="9056688" y="4394200"/>
          <p14:tracePt t="73633" x="9021763" y="4421188"/>
          <p14:tracePt t="73640" x="8986838" y="4491038"/>
          <p14:tracePt t="73651" x="8890000" y="4586288"/>
          <p14:tracePt t="73653" x="8724900" y="4725988"/>
          <p14:tracePt t="73664" x="8523288" y="4900613"/>
          <p14:tracePt t="73681" x="8226425" y="5189538"/>
          <p14:tracePt t="73686" x="8166100" y="5259388"/>
          <p14:tracePt t="73697" x="8148638" y="5294313"/>
          <p14:tracePt t="73700" x="8131175" y="5319713"/>
          <p14:tracePt t="73708" x="8131175" y="5329238"/>
          <p14:tracePt t="73745" x="8139113" y="5302250"/>
          <p14:tracePt t="73752" x="8174038" y="5214938"/>
          <p14:tracePt t="73762" x="8208963" y="5137150"/>
          <p14:tracePt t="73765" x="8226425" y="5084763"/>
          <p14:tracePt t="73779" x="8261350" y="5022850"/>
          <p14:tracePt t="73781" x="8270875" y="4970463"/>
          <p14:tracePt t="73795" x="8305800" y="4935538"/>
          <p14:tracePt t="73797" x="8375650" y="4840288"/>
          <p14:tracePt t="73818" x="8470900" y="4760913"/>
          <p14:tracePt t="73829" x="8480425" y="4743450"/>
          <p14:tracePt t="73883" x="8480425" y="4760913"/>
          <p14:tracePt t="73888" x="8480425" y="4805363"/>
          <p14:tracePt t="73898" x="8480425" y="4848225"/>
          <p14:tracePt t="73900" x="8480425" y="4892675"/>
          <p14:tracePt t="73912" x="8515350" y="4953000"/>
          <p14:tracePt t="73919" x="8523288" y="5014913"/>
          <p14:tracePt t="73928" x="8550275" y="5075238"/>
          <p14:tracePt t="73949" x="8585200" y="5172075"/>
          <p14:tracePt t="73961" x="8585200" y="5180013"/>
          <p14:tracePt t="73964" x="8593138" y="5189538"/>
          <p14:tracePt t="73982" x="8602663" y="5189538"/>
          <p14:tracePt t="73998" x="8620125" y="5189538"/>
          <p14:tracePt t="74014" x="8672513" y="5119688"/>
          <p14:tracePt t="74034" x="8750300" y="4962525"/>
          <p14:tracePt t="74037" x="8767763" y="4840288"/>
          <p14:tracePt t="74045" x="8767763" y="4718050"/>
          <p14:tracePt t="74062" x="8767763" y="4560888"/>
          <p14:tracePt t="74069" x="8767763" y="4543425"/>
          <p14:tracePt t="74086" x="8759825" y="4533900"/>
          <p14:tracePt t="74114" x="8750300" y="4533900"/>
          <p14:tracePt t="74119" x="8750300" y="4568825"/>
          <p14:tracePt t="74129" x="8750300" y="4630738"/>
          <p14:tracePt t="74132" x="8750300" y="4700588"/>
          <p14:tracePt t="74147" x="8750300" y="4778375"/>
          <p14:tracePt t="74149" x="8750300" y="4865688"/>
          <p14:tracePt t="74161" x="8750300" y="4927600"/>
          <p14:tracePt t="74165" x="8759825" y="4970463"/>
          <p14:tracePt t="74182" x="8767763" y="5014913"/>
          <p14:tracePt t="74240" x="8785225" y="4987925"/>
          <p14:tracePt t="74253" x="8794750" y="4892675"/>
          <p14:tracePt t="74262" x="8812213" y="4813300"/>
          <p14:tracePt t="74288" x="8864600" y="4613275"/>
          <p14:tracePt t="74293" x="8882063" y="4586288"/>
          <p14:tracePt t="74302" x="8890000" y="4586288"/>
          <p14:tracePt t="74310" x="8899525" y="4578350"/>
          <p14:tracePt t="74343" x="8899525" y="4613275"/>
          <p14:tracePt t="74351" x="8882063" y="4691063"/>
          <p14:tracePt t="74360" x="8882063" y="4760913"/>
          <p14:tracePt t="74378" x="8864600" y="4953000"/>
          <p14:tracePt t="74383" x="8855075" y="5032375"/>
          <p14:tracePt t="74393" x="8855075" y="5057775"/>
          <p14:tracePt t="74412" x="8855075" y="5084763"/>
          <p14:tracePt t="74455" x="8855075" y="5040313"/>
          <p14:tracePt t="74466" x="8855075" y="4997450"/>
          <p14:tracePt t="74477" x="8855075" y="4830763"/>
          <p14:tracePt t="74498" x="8855075" y="4673600"/>
          <p14:tracePt t="74501" x="8855075" y="4648200"/>
          <p14:tracePt t="74543" x="8855075" y="4683125"/>
          <p14:tracePt t="74550" x="8855075" y="4725988"/>
          <p14:tracePt t="74560" x="8855075" y="4805363"/>
          <p14:tracePt t="74581" x="8820150" y="4987925"/>
          <p14:tracePt t="74596" x="8812213" y="5040313"/>
          <p14:tracePt t="74610" x="8812213" y="5049838"/>
          <p14:tracePt t="74654" x="8812213" y="5014913"/>
          <p14:tracePt t="74665" x="8829675" y="4953000"/>
          <p14:tracePt t="74677" x="8942388" y="4787900"/>
          <p14:tracePt t="74694" x="9004300" y="4718050"/>
          <p14:tracePt t="74710" x="9004300" y="4700588"/>
          <p14:tracePt t="74734" x="9012238" y="4691063"/>
          <p14:tracePt t="74750" x="9012238" y="4700588"/>
          <p14:tracePt t="74761" x="9012238" y="4743450"/>
          <p14:tracePt t="74776" x="9012238" y="4830763"/>
          <p14:tracePt t="74780" x="8977313" y="4883150"/>
          <p14:tracePt t="74792" x="8969375" y="4927600"/>
          <p14:tracePt t="74810" x="8969375" y="4979988"/>
          <p14:tracePt t="74828" x="8951913" y="4997450"/>
          <p14:tracePt t="74881" x="8951913" y="4979988"/>
          <p14:tracePt t="74888" x="8951913" y="4970463"/>
          <p14:tracePt t="74894" x="8951913" y="4935538"/>
          <p14:tracePt t="74910" x="8951913" y="4910138"/>
          <p14:tracePt t="74951" x="8942388" y="4900613"/>
          <p14:tracePt t="74958" x="8890000" y="4935538"/>
          <p14:tracePt t="74964" x="8837613" y="4987925"/>
          <p14:tracePt t="74973" x="8759825" y="5049838"/>
          <p14:tracePt t="74981" x="8620125" y="5137150"/>
          <p14:tracePt t="74994" x="8296275" y="5329238"/>
          <p14:tracePt t="74996" x="7842250" y="5538788"/>
          <p14:tracePt t="75013" x="7188200" y="5757863"/>
          <p14:tracePt t="75017" x="6532563" y="5967413"/>
          <p14:tracePt t="75027" x="5886450" y="6167438"/>
          <p14:tracePt t="75028" x="5240338" y="6324600"/>
          <p14:tracePt t="75043" x="4759325" y="6491288"/>
          <p14:tracePt t="75045" x="4375150" y="6578600"/>
          <p14:tracePt t="75064" x="4025900" y="6613525"/>
          <p14:tracePt t="75069" x="3948113" y="6613525"/>
          <p14:tracePt t="75077" x="3886200" y="6604000"/>
          <p14:tracePt t="75096" x="3860800" y="6561138"/>
          <p14:tracePt t="75100" x="3860800" y="6516688"/>
          <p14:tracePt t="75109" x="3860800" y="6446838"/>
          <p14:tracePt t="75130" x="3878263" y="6115050"/>
          <p14:tracePt t="75142" x="3938588" y="5695950"/>
          <p14:tracePt t="75150" x="3973513" y="5441950"/>
          <p14:tracePt t="75159" x="3973513" y="5145088"/>
          <p14:tracePt t="75177" x="3973513" y="4700588"/>
          <p14:tracePt t="75182" x="3973513" y="4403725"/>
          <p14:tracePt t="75191" x="3948113" y="4254500"/>
          <p14:tracePt t="75212" x="3913188" y="4087813"/>
          <p14:tracePt t="75216" x="3895725" y="4062413"/>
          <p14:tracePt t="75256" x="3895725" y="4105275"/>
          <p14:tracePt t="75262" x="3921125" y="4184650"/>
          <p14:tracePt t="75279" x="4025900" y="4359275"/>
          <p14:tracePt t="75291" x="4078288" y="4429125"/>
          <p14:tracePt t="75293" x="4130675" y="4481513"/>
          <p14:tracePt t="75311" x="4217988" y="4525963"/>
          <p14:tracePt t="75316" x="4244975" y="4543425"/>
          <p14:tracePt t="75335" x="4252913" y="4543425"/>
          <p14:tracePt t="75362" x="4262438" y="4543425"/>
          <p14:tracePt t="75369" x="4279900" y="4543425"/>
          <p14:tracePt t="75376" x="4297363" y="4525963"/>
          <p14:tracePt t="75392" x="4332288" y="4403725"/>
          <p14:tracePt t="75397" x="4367213" y="4324350"/>
          <p14:tracePt t="75413" x="4454525" y="4087813"/>
          <p14:tracePt t="75424" x="4454525" y="3957638"/>
          <p14:tracePt t="75448" x="4454525" y="3616325"/>
          <p14:tracePt t="75458" x="4445000" y="3608388"/>
          <p14:tracePt t="75494" x="4471988" y="3616325"/>
          <p14:tracePt t="75502" x="4506913" y="3651250"/>
          <p14:tracePt t="75509" x="4541838" y="3713163"/>
          <p14:tracePt t="75525" x="4594225" y="3852863"/>
          <p14:tracePt t="75540" x="4637088" y="4052888"/>
          <p14:tracePt t="75557" x="4672013" y="4229100"/>
          <p14:tracePt t="75574" x="4672013" y="4394200"/>
          <p14:tracePt t="75591" x="4672013" y="4498975"/>
          <p14:tracePt t="75608" x="4672013" y="4560888"/>
          <p14:tracePt t="75626" x="4664075" y="4621213"/>
          <p14:tracePt t="75631" x="4664075" y="4648200"/>
          <p14:tracePt t="75735" x="4664075" y="4638675"/>
          <p14:tracePt t="75742" x="4654550" y="4533900"/>
          <p14:tracePt t="75761" x="4611688" y="4368800"/>
          <p14:tracePt t="75766" x="4611688" y="4341813"/>
          <p14:tracePt t="75799" x="4611688" y="4351338"/>
          <p14:tracePt t="75809" x="4611688" y="4429125"/>
          <p14:tracePt t="75824" x="4611688" y="4656138"/>
          <p14:tracePt t="75840" x="4602163" y="4987925"/>
          <p14:tracePt t="75856" x="4524375" y="5284788"/>
          <p14:tracePt t="75873" x="4479925" y="5538788"/>
          <p14:tracePt t="75877" x="4462463" y="5626100"/>
          <p14:tracePt t="75895" x="4462463" y="5670550"/>
          <p14:tracePt t="75901" x="4462463" y="5705475"/>
          <p14:tracePt t="75911" x="4462463" y="5713413"/>
          <p14:tracePt t="75959" x="4462463" y="5688013"/>
          <p14:tracePt t="75967" x="4462463" y="5643563"/>
          <p14:tracePt t="75974" x="4462463" y="5573713"/>
          <p14:tracePt t="75990" x="4479925" y="5311775"/>
          <p14:tracePt t="75998" x="4506913" y="5180013"/>
          <p14:tracePt t="76009" x="4506913" y="5049838"/>
          <p14:tracePt t="76012" x="4506913" y="4875213"/>
          <p14:tracePt t="76022" x="4506913" y="4725988"/>
          <p14:tracePt t="76040" x="4541838" y="4516438"/>
          <p14:tracePt t="76044" x="4594225" y="4438650"/>
          <p14:tracePt t="76055" x="4646613" y="4341813"/>
          <p14:tracePt t="76073" x="4751388" y="4211638"/>
          <p14:tracePt t="76077" x="4821238" y="4141788"/>
          <p14:tracePt t="76088" x="4864100" y="4105275"/>
          <p14:tracePt t="76106" x="4916488" y="4044950"/>
          <p14:tracePt t="76108" x="4933950" y="4035425"/>
          <p14:tracePt t="76122" x="4951413" y="4010025"/>
          <p14:tracePt t="76124" x="4951413" y="4000500"/>
          <p14:tracePt t="76141" x="4968875" y="3992563"/>
          <p14:tracePt t="76158" x="4978400" y="3992563"/>
          <p14:tracePt t="76165" x="4995863" y="4017963"/>
          <p14:tracePt t="76173" x="4995863" y="4079875"/>
          <p14:tracePt t="76190" x="5021263" y="4254500"/>
          <p14:tracePt t="76199" x="5021263" y="4368800"/>
          <p14:tracePt t="76207" x="5021263" y="4473575"/>
          <p14:tracePt t="76212" x="5021263" y="4603750"/>
          <p14:tracePt t="76223" x="5021263" y="4708525"/>
          <p14:tracePt t="76240" x="5021263" y="4935538"/>
          <p14:tracePt t="76248" x="5021263" y="5014913"/>
          <p14:tracePt t="76257" x="4995863" y="5084763"/>
          <p14:tracePt t="76261" x="4986338" y="5119688"/>
          <p14:tracePt t="76269" x="4986338" y="5137150"/>
          <p14:tracePt t="76311" x="4978400" y="5102225"/>
          <p14:tracePt t="76324" x="4926013" y="4935538"/>
          <p14:tracePt t="76335" x="4881563" y="4813300"/>
          <p14:tracePt t="76341" x="4846638" y="4691063"/>
          <p14:tracePt t="76355" x="4786313" y="4560888"/>
          <p14:tracePt t="76358" x="4741863" y="4421188"/>
          <p14:tracePt t="76371" x="4689475" y="4254500"/>
          <p14:tracePt t="76372" x="4672013" y="4124325"/>
          <p14:tracePt t="76389" x="4672013" y="3860800"/>
          <p14:tracePt t="76406" x="4672013" y="3783013"/>
          <p14:tracePt t="76435" x="4681538" y="3783013"/>
          <p14:tracePt t="76443" x="4733925" y="3808413"/>
          <p14:tracePt t="76455" x="4803775" y="3922713"/>
          <p14:tracePt t="76471" x="4811713" y="4176713"/>
          <p14:tracePt t="76478" x="4811713" y="4306888"/>
          <p14:tracePt t="76488" x="4811713" y="4446588"/>
          <p14:tracePt t="76505" x="4811713" y="4691063"/>
          <p14:tracePt t="76509" x="4811713" y="4795838"/>
          <p14:tracePt t="76522" x="4811713" y="4865688"/>
          <p14:tracePt t="76524" x="4811713" y="4900613"/>
          <p14:tracePt t="76538" x="4811713" y="4935538"/>
          <p14:tracePt t="76546" x="4811713" y="4945063"/>
          <p14:tracePt t="76609" x="4811713" y="4900613"/>
          <p14:tracePt t="76616" x="4811713" y="4813300"/>
          <p14:tracePt t="76624" x="4811713" y="4700588"/>
          <p14:tracePt t="76644" x="4864100" y="4411663"/>
          <p14:tracePt t="76657" x="4873625" y="4403725"/>
          <p14:tracePt t="76674" x="4891088" y="4403725"/>
          <p14:tracePt t="76676" x="4908550" y="4411663"/>
          <p14:tracePt t="76688" x="4908550" y="4456113"/>
          <p14:tracePt t="76705" x="4908550" y="4630738"/>
          <p14:tracePt t="76724" x="4838700" y="5032375"/>
          <p14:tracePt t="76738" x="4751388" y="5145088"/>
          <p14:tracePt t="76741" x="4664075" y="5214938"/>
          <p14:tracePt t="76757" x="4454525" y="5249863"/>
          <p14:tracePt t="76774" x="4140200" y="5232400"/>
          <p14:tracePt t="76787" x="3895725" y="5154613"/>
          <p14:tracePt t="76791" x="3449638" y="5032375"/>
          <p14:tracePt t="76806" x="2279650" y="4725988"/>
          <p14:tracePt t="76821" x="812800" y="4376738"/>
          <p14:tracePt t="76992" x="87313" y="3887788"/>
          <p14:tracePt t="76999" x="166688" y="3913188"/>
          <p14:tracePt t="77004" x="209550" y="3930650"/>
          <p14:tracePt t="77027" x="296863" y="3992563"/>
          <p14:tracePt t="77037" x="411163" y="4087813"/>
          <p14:tracePt t="77054" x="506413" y="4159250"/>
          <p14:tracePt t="77076" x="611188" y="4289425"/>
          <p14:tracePt t="77087" x="620713" y="4333875"/>
          <p14:tracePt t="77104" x="638175" y="4411663"/>
          <p14:tracePt t="77121" x="655638" y="4498975"/>
          <p14:tracePt t="77125" x="655638" y="4508500"/>
          <p14:tracePt t="77133" x="655638" y="4533900"/>
          <p14:tracePt t="77141" x="655638" y="4543425"/>
          <p14:tracePt t="77159" x="655638" y="4551363"/>
          <p14:tracePt t="77189" x="628650" y="4560888"/>
          <p14:tracePt t="77198" x="576263" y="4568825"/>
          <p14:tracePt t="77204" x="523875" y="4586288"/>
          <p14:tracePt t="77220" x="366713" y="4648200"/>
          <p14:tracePt t="77236" x="279400" y="4700588"/>
          <p14:tracePt t="77253" x="227013" y="4735513"/>
          <p14:tracePt t="77270" x="227013" y="4743450"/>
          <p14:tracePt t="77305" x="219075" y="4743450"/>
          <p14:tracePt t="77314" x="201613" y="4735513"/>
          <p14:tracePt t="77326" x="192088" y="4725988"/>
          <p14:tracePt t="77337" x="192088" y="4700588"/>
          <p14:tracePt t="77342" x="192088" y="4656138"/>
          <p14:tracePt t="77348" x="184150" y="4603750"/>
          <p14:tracePt t="77357" x="174625" y="4516438"/>
          <p14:tracePt t="77369" x="122238" y="4421188"/>
          <p14:tracePt t="77373" x="87313" y="4333875"/>
          <p14:tracePt t="77385" x="87313" y="4316413"/>
          <p14:tracePt t="77388" x="87313" y="4298950"/>
          <p14:tracePt t="77418" x="87313" y="4289425"/>
          <p14:tracePt t="77430" x="96838" y="4289425"/>
          <p14:tracePt t="77437" x="122238" y="4298950"/>
          <p14:tracePt t="77451" x="139700" y="4333875"/>
          <p14:tracePt t="77454" x="184150" y="4394200"/>
          <p14:tracePt t="77470" x="192088" y="4543425"/>
          <p14:tracePt t="77488" x="201613" y="4708525"/>
          <p14:tracePt t="77492" x="201613" y="4770438"/>
          <p14:tracePt t="77504" x="201613" y="4813300"/>
          <p14:tracePt t="77508" x="201613" y="4840288"/>
          <p14:tracePt t="77520" x="201613" y="4848225"/>
          <p14:tracePt t="77537" x="201613" y="4875213"/>
          <p14:tracePt t="77540" x="201613" y="4883150"/>
          <p14:tracePt t="77575" x="201613" y="4900613"/>
          <p14:tracePt t="77634" x="192088" y="4892675"/>
          <p14:tracePt t="77644" x="192088" y="4805363"/>
          <p14:tracePt t="77657" x="192088" y="4770438"/>
          <p14:tracePt t="77669" x="192088" y="4725988"/>
          <p14:tracePt t="77685" x="192088" y="4718050"/>
          <p14:tracePt t="77721" x="192088" y="4752975"/>
          <p14:tracePt t="77730" x="192088" y="4813300"/>
          <p14:tracePt t="77736" x="192088" y="4875213"/>
          <p14:tracePt t="77750" x="192088" y="4979988"/>
          <p14:tracePt t="77769" x="192088" y="5032375"/>
          <p14:tracePt t="77774" x="184150" y="5057775"/>
          <p14:tracePt t="77786" x="166688" y="5084763"/>
          <p14:tracePt t="77789" x="157163" y="5110163"/>
          <p14:tracePt t="77801" x="149225" y="5110163"/>
          <p14:tracePt t="77804" x="149225" y="5119688"/>
          <p14:tracePt t="77838" x="139700" y="5119688"/>
          <p14:tracePt t="77845" x="131763" y="5110163"/>
          <p14:tracePt t="77852" x="122238" y="5014913"/>
          <p14:tracePt t="77869" x="104775" y="4848225"/>
          <p14:tracePt t="77889" x="104775" y="4665663"/>
          <p14:tracePt t="77893" x="104775" y="4578350"/>
          <p14:tracePt t="77904" x="104775" y="4516438"/>
          <p14:tracePt t="77923" x="157163" y="4359275"/>
          <p14:tracePt t="77928" x="192088" y="4281488"/>
          <p14:tracePt t="77936" x="296863" y="4132263"/>
          <p14:tracePt t="77954" x="515938" y="3905250"/>
          <p14:tracePt t="77957" x="646113" y="3790950"/>
          <p14:tracePt t="77970" x="820738" y="3686175"/>
          <p14:tracePt t="77973" x="1065213" y="3511550"/>
          <p14:tracePt t="77985" x="1362075" y="3406775"/>
          <p14:tracePt t="78004" x="3003550" y="3049588"/>
          <p14:tracePt t="78017" x="3659188" y="3032125"/>
          <p14:tracePt t="78022" x="4279900" y="3032125"/>
          <p14:tracePt t="78037" x="5607050" y="3032125"/>
          <p14:tracePt t="78052" x="6794500" y="3259138"/>
          <p14:tracePt t="78075" x="7720013" y="3563938"/>
          <p14:tracePt t="78080" x="8069263" y="3783013"/>
          <p14:tracePt t="78088" x="8218488" y="3878263"/>
          <p14:tracePt t="78092" x="8270875" y="3957638"/>
          <p14:tracePt t="78101" x="8288338" y="4062413"/>
          <p14:tracePt t="78118" x="8288338" y="4264025"/>
          <p14:tracePt t="78138" x="8253413" y="4543425"/>
          <p14:tracePt t="78150" x="8174038" y="4813300"/>
          <p14:tracePt t="78156" x="8166100" y="4927600"/>
          <p14:tracePt t="78166" x="8139113" y="5022850"/>
          <p14:tracePt t="78190" x="8113713" y="5119688"/>
          <p14:tracePt t="78201" x="8104188" y="5127625"/>
          <p14:tracePt t="78204" x="8096250" y="5145088"/>
          <p14:tracePt t="78221" x="8096250" y="5154613"/>
          <p14:tracePt t="78256" x="8096250" y="5172075"/>
          <p14:tracePt t="78262" x="8096250" y="5180013"/>
          <p14:tracePt t="78291" x="8096250" y="5197475"/>
          <p14:tracePt t="78299" x="8121650" y="5197475"/>
          <p14:tracePt t="78301" x="8174038" y="5197475"/>
          <p14:tracePt t="78320" x="8410575" y="5197475"/>
          <p14:tracePt t="78326" x="8540750" y="5197475"/>
          <p14:tracePt t="78335" x="8672513" y="5197475"/>
          <p14:tracePt t="78358" x="8969375" y="5145088"/>
          <p14:tracePt t="78370" x="9021763" y="5127625"/>
          <p14:tracePt t="78372" x="9082088" y="5092700"/>
          <p14:tracePt t="78383" x="9099550" y="5092700"/>
          <p14:tracePt t="78405" x="9099550" y="5084763"/>
          <p14:tracePt t="78428" x="9099550" y="5137150"/>
          <p14:tracePt t="78434" x="9082088" y="5189538"/>
          <p14:tracePt t="78436" x="9064625" y="5232400"/>
          <p14:tracePt t="78445" x="9039225" y="5284788"/>
          <p14:tracePt t="78453" x="9039225" y="5302250"/>
          <p14:tracePt t="78466" x="9029700" y="5319713"/>
          <p14:tracePt t="78535" x="9029700" y="5259388"/>
          <p14:tracePt t="78543" x="9029700" y="5180013"/>
          <p14:tracePt t="78550" x="9029700" y="5110163"/>
          <p14:tracePt t="78567" x="9029700" y="4979988"/>
          <p14:tracePt t="78574" x="9021763" y="4918075"/>
          <p14:tracePt t="78586" x="8986838" y="4865688"/>
          <p14:tracePt t="78616" x="8986838" y="4857750"/>
          <p14:tracePt t="78627" x="8977313" y="4857750"/>
          <p14:tracePt t="78634" x="8959850" y="4883150"/>
          <p14:tracePt t="78656" x="8942388" y="5084763"/>
          <p14:tracePt t="78660" x="8934450" y="5119688"/>
          <p14:tracePt t="78669" x="8934450" y="5172075"/>
          <p14:tracePt t="78682" x="8916988" y="5224463"/>
          <p14:tracePt t="78687" x="8916988" y="5232400"/>
          <p14:tracePt t="78701" x="8916988" y="5259388"/>
          <p14:tracePt t="78741" x="8916988" y="5267325"/>
          <p14:tracePt t="78750" x="8924925" y="5249863"/>
          <p14:tracePt t="78773" x="9012238" y="5119688"/>
          <p14:tracePt t="78782" x="9021763" y="5084763"/>
          <p14:tracePt t="78806" x="9039225" y="4987925"/>
          <p14:tracePt t="78833" x="9039225" y="4979988"/>
          <p14:tracePt t="78853" x="9021763" y="4979988"/>
          <p14:tracePt t="78861" x="9012238" y="4979988"/>
          <p14:tracePt t="78869" x="9004300" y="4987925"/>
          <p14:tracePt t="78887" x="8977313" y="5032375"/>
          <p14:tracePt t="78898" x="8969375" y="5049838"/>
          <p14:tracePt t="78918" x="8942388" y="5119688"/>
          <p14:tracePt t="78932" x="8934450" y="5137150"/>
          <p14:tracePt t="79010" x="8924925" y="5145088"/>
          <p14:tracePt t="79019" x="8916988" y="5145088"/>
          <p14:tracePt t="79031" x="8864600" y="5137150"/>
          <p14:tracePt t="79048" x="8750300" y="5137150"/>
          <p14:tracePt t="79052" x="8662988" y="5137150"/>
          <p14:tracePt t="79064" x="8593138" y="5137150"/>
          <p14:tracePt t="79081" x="8383588" y="5137150"/>
          <p14:tracePt t="79085" x="8253413" y="5137150"/>
          <p14:tracePt t="79098" x="8034338" y="5137150"/>
          <p14:tracePt t="79102" x="7737475" y="5137150"/>
          <p14:tracePt t="79113" x="7345363" y="5102225"/>
          <p14:tracePt t="79133" x="6427788" y="4962525"/>
          <p14:tracePt t="79148" x="6034088" y="4910138"/>
          <p14:tracePt t="79171" x="5807075" y="4883150"/>
          <p14:tracePt t="79177" x="5764213" y="4875213"/>
          <p14:tracePt t="79184" x="5729288" y="4875213"/>
          <p14:tracePt t="79204" x="5702300" y="4857750"/>
          <p14:tracePt t="79475" x="5694363" y="4857750"/>
          <p14:tracePt t="79484" x="5667375" y="4857750"/>
          <p14:tracePt t="79493" x="5659438" y="4848225"/>
          <p14:tracePt t="79602" x="5649913" y="4848225"/>
          <p14:tracePt t="79614" x="5614988" y="4848225"/>
          <p14:tracePt t="79634" x="5545138" y="4848225"/>
          <p14:tracePt t="79639" x="5502275" y="4848225"/>
          <p14:tracePt t="79648" x="5440363" y="4857750"/>
          <p14:tracePt t="79666" x="5275263" y="4883150"/>
          <p14:tracePt t="79669" x="5170488" y="4918075"/>
          <p14:tracePt t="79680" x="5038725" y="4935538"/>
          <p14:tracePt t="79698" x="4786313" y="4997450"/>
          <p14:tracePt t="79701" x="4681538" y="5032375"/>
          <p14:tracePt t="79716" x="4471988" y="5092700"/>
          <p14:tracePt t="79735" x="4332288" y="5137150"/>
          <p14:tracePt t="79745" x="4287838" y="5145088"/>
          <p14:tracePt t="79764" x="4217988" y="5162550"/>
          <p14:tracePt t="79782" x="4210050" y="5172075"/>
          <p14:tracePt t="79797" x="4183063" y="5172075"/>
          <p14:tracePt t="79814" x="4157663" y="5180013"/>
          <p14:tracePt t="79830" x="4148138" y="5189538"/>
          <p14:tracePt t="79847" x="4105275" y="5197475"/>
          <p14:tracePt t="79852" x="4070350" y="5207000"/>
          <p14:tracePt t="79863" x="4035425" y="5224463"/>
          <p14:tracePt t="79878" x="3833813" y="5267325"/>
          <p14:tracePt t="79896" x="3616325" y="5302250"/>
          <p14:tracePt t="79916" x="3406775" y="5337175"/>
          <p14:tracePt t="79920" x="3336925" y="5346700"/>
          <p14:tracePt t="79930" x="3249613" y="5346700"/>
          <p14:tracePt t="79933" x="3187700" y="5364163"/>
          <p14:tracePt t="79946" x="3127375" y="5372100"/>
          <p14:tracePt t="79948" x="3092450" y="5381625"/>
          <p14:tracePt t="79962" x="3057525" y="5381625"/>
          <p14:tracePt t="79966" x="3038475" y="5389563"/>
          <p14:tracePt t="79981" x="3021013" y="5389563"/>
          <p14:tracePt t="80222" x="3013075" y="5389563"/>
          <p14:tracePt t="80279" x="3013075" y="5381625"/>
          <p14:tracePt t="80423" x="3013075" y="5372100"/>
          <p14:tracePt t="81039" x="3013075" y="5364163"/>
          <p14:tracePt t="81152" x="3013075" y="5354638"/>
          <p14:tracePt t="81177" x="3013075" y="5346700"/>
          <p14:tracePt t="81219" x="3013075" y="5329238"/>
          <p14:tracePt t="81287" x="3013075" y="5319713"/>
          <p14:tracePt t="82896" x="3013075" y="5294313"/>
          <p14:tracePt t="82902" x="3021013" y="5294313"/>
          <p14:tracePt t="82992" x="3021013" y="5284788"/>
          <p14:tracePt t="83002" x="3021013" y="5276850"/>
          <p14:tracePt t="83021" x="3021013" y="5267325"/>
          <p14:tracePt t="83030" x="3038475" y="5249863"/>
          <p14:tracePt t="83080" x="3048000" y="5232400"/>
          <p14:tracePt t="83207" x="3057525" y="5224463"/>
          <p14:tracePt t="83232" x="3065463" y="5207000"/>
          <p14:tracePt t="83250" x="3082925" y="5189538"/>
          <p14:tracePt t="83257" x="3117850" y="5154613"/>
          <p14:tracePt t="83270" x="3187700" y="5084763"/>
          <p14:tracePt t="83286" x="3267075" y="5032375"/>
          <p14:tracePt t="83289" x="3344863" y="4970463"/>
          <p14:tracePt t="83303" x="3581400" y="4892675"/>
          <p14:tracePt t="83320" x="3921125" y="4770438"/>
          <p14:tracePt t="83337" x="4375150" y="4673600"/>
          <p14:tracePt t="83341" x="4584700" y="4621213"/>
          <p14:tracePt t="83348" x="4856163" y="4551363"/>
          <p14:tracePt t="83358" x="5118100" y="4464050"/>
          <p14:tracePt t="83369" x="5414963" y="4394200"/>
          <p14:tracePt t="83372" x="5667375" y="4368800"/>
          <p14:tracePt t="83389" x="6148388" y="4289425"/>
          <p14:tracePt t="83404" x="6497638" y="4159250"/>
          <p14:tracePt t="83419" x="6619875" y="4105275"/>
          <p14:tracePt t="83424" x="6681788" y="4079875"/>
          <p14:tracePt t="83430" x="6734175" y="4035425"/>
          <p14:tracePt t="83438" x="6759575" y="4017963"/>
          <p14:tracePt t="83456" x="6769100" y="4000500"/>
          <p14:tracePt t="83473" x="6769100" y="3975100"/>
          <p14:tracePt t="83476" x="6769100" y="3957638"/>
          <p14:tracePt t="83487" x="6742113" y="3940175"/>
          <p14:tracePt t="83492" x="6689725" y="3940175"/>
          <p14:tracePt t="83504" x="6629400" y="3930650"/>
          <p14:tracePt t="83521" x="6462713" y="3922713"/>
          <p14:tracePt t="83525" x="6392863" y="3922713"/>
          <p14:tracePt t="83535" x="6305550" y="3922713"/>
          <p14:tracePt t="83552" x="6183313" y="3922713"/>
          <p14:tracePt t="83570" x="6113463" y="3922713"/>
          <p14:tracePt t="83572" x="6078538" y="3922713"/>
          <p14:tracePt t="83585" x="6069013" y="3922713"/>
          <p14:tracePt t="83588" x="6061075" y="3922713"/>
          <p14:tracePt t="83601" x="6051550" y="3922713"/>
          <p14:tracePt t="83619" x="6034088" y="3930650"/>
          <p14:tracePt t="83621" x="6026150" y="3948113"/>
          <p14:tracePt t="83635" x="6026150" y="3975100"/>
          <p14:tracePt t="83638" x="6016625" y="4000500"/>
          <p14:tracePt t="83653" x="5991225" y="4070350"/>
          <p14:tracePt t="83669" x="5981700" y="4149725"/>
          <p14:tracePt t="83685" x="5981700" y="4176713"/>
          <p14:tracePt t="83700" x="5981700" y="4194175"/>
          <p14:tracePt t="83718" x="5981700" y="4211638"/>
          <p14:tracePt t="83735" x="6043613" y="4281488"/>
          <p14:tracePt t="83752" x="6130925" y="4333875"/>
          <p14:tracePt t="83757" x="6192838" y="4376738"/>
          <p14:tracePt t="83769" x="6245225" y="4403725"/>
          <p14:tracePt t="83773" x="6280150" y="4421188"/>
          <p14:tracePt t="83786" x="6332538" y="4456113"/>
          <p14:tracePt t="83790" x="6367463" y="4473575"/>
          <p14:tracePt t="83803" x="6402388" y="4481513"/>
          <p14:tracePt t="83804" x="6454775" y="4491038"/>
          <p14:tracePt t="83818" x="6472238" y="4508500"/>
          <p14:tracePt t="83823" x="6480175" y="4516438"/>
          <p14:tracePt t="83834" x="6489700" y="4516438"/>
          <p14:tracePt t="83836" x="6497638" y="4516438"/>
          <p14:tracePt t="83850" x="6515100" y="4516438"/>
          <p14:tracePt t="83868" x="6559550" y="4464050"/>
          <p14:tracePt t="83888" x="6594475" y="4368800"/>
          <p14:tracePt t="83892" x="6594475" y="4316413"/>
          <p14:tracePt t="83905" x="6594475" y="4229100"/>
          <p14:tracePt t="83908" x="6584950" y="4132263"/>
          <p14:tracePt t="83920" x="6542088" y="4044950"/>
          <p14:tracePt t="83934" x="6410325" y="3922713"/>
          <p14:tracePt t="83950" x="6086475" y="3852863"/>
          <p14:tracePt t="83969" x="5432425" y="3765550"/>
          <p14:tracePt t="83973" x="5135563" y="3765550"/>
          <p14:tracePt t="83984" x="4899025" y="3765550"/>
          <p14:tracePt t="84001" x="4567238" y="3783013"/>
          <p14:tracePt t="84003" x="4479925" y="3835400"/>
          <p14:tracePt t="84017" x="4427538" y="3878263"/>
          <p14:tracePt t="84021" x="4384675" y="3930650"/>
          <p14:tracePt t="84034" x="4357688" y="3992563"/>
          <p14:tracePt t="84037" x="4322763" y="4087813"/>
          <p14:tracePt t="84050" x="4314825" y="4176713"/>
          <p14:tracePt t="84053" x="4305300" y="4306888"/>
          <p14:tracePt t="84068" x="4305300" y="4438650"/>
          <p14:tracePt t="84073" x="4340225" y="4568825"/>
          <p14:tracePt t="84085" x="4594225" y="4778375"/>
          <p14:tracePt t="84101" x="5126038" y="5040313"/>
          <p14:tracePt t="84123" x="5824538" y="5162550"/>
          <p14:tracePt t="84127" x="6165850" y="5214938"/>
          <p14:tracePt t="84135" x="6462713" y="5214938"/>
          <p14:tracePt t="84151" x="6996113" y="5075238"/>
          <p14:tracePt t="84168" x="7275513" y="4883150"/>
          <p14:tracePt t="84173" x="7327900" y="4760913"/>
          <p14:tracePt t="84184" x="7345363" y="4648200"/>
          <p14:tracePt t="84200" x="7353300" y="4456113"/>
          <p14:tracePt t="84204" x="7327900" y="4351338"/>
          <p14:tracePt t="84212" x="7265988" y="4246563"/>
          <p14:tracePt t="84221" x="7118350" y="4124325"/>
          <p14:tracePt t="84233" x="6978650" y="4044950"/>
          <p14:tracePt t="84237" x="6724650" y="3930650"/>
          <p14:tracePt t="84249" x="6489700" y="3860800"/>
          <p14:tracePt t="84252" x="6192838" y="3773488"/>
          <p14:tracePt t="84267" x="5956300" y="3730625"/>
          <p14:tracePt t="84272" x="5624513" y="3713163"/>
          <p14:tracePt t="84283" x="5327650" y="3713163"/>
          <p14:tracePt t="84286" x="5065713" y="3713163"/>
          <p14:tracePt t="84300" x="4681538" y="3748088"/>
          <p14:tracePt t="84319" x="4419600" y="3887788"/>
          <p14:tracePt t="84326" x="4367213" y="3940175"/>
          <p14:tracePt t="84334" x="4322763" y="3992563"/>
          <p14:tracePt t="84354" x="4244975" y="4124325"/>
          <p14:tracePt t="84371" x="4217988" y="4254500"/>
          <p14:tracePt t="84375" x="4217988" y="4324350"/>
          <p14:tracePt t="84384" x="4217988" y="4394200"/>
          <p14:tracePt t="84406" x="4322763" y="4656138"/>
          <p14:tracePt t="84416" x="4419600" y="4752975"/>
          <p14:tracePt t="84437" x="4846638" y="4918075"/>
          <p14:tracePt t="84450" x="5003800" y="4945063"/>
          <p14:tracePt t="84452" x="5187950" y="4945063"/>
          <p14:tracePt t="84469" x="5527675" y="4927600"/>
          <p14:tracePt t="84486" x="5764213" y="4743450"/>
          <p14:tracePt t="84502" x="5816600" y="4533900"/>
          <p14:tracePt t="84520" x="5816600" y="4368800"/>
          <p14:tracePt t="84538" x="5772150" y="4246563"/>
          <p14:tracePt t="84558" x="5492750" y="4124325"/>
          <p14:tracePt t="84566" x="5275263" y="4062413"/>
          <p14:tracePt t="84588" x="4532313" y="4062413"/>
          <p14:tracePt t="84599" x="4297363" y="4062413"/>
          <p14:tracePt t="84617" x="3878263" y="4159250"/>
          <p14:tracePt t="84620" x="3756025" y="4219575"/>
          <p14:tracePt t="84633" x="3633788" y="4306888"/>
          <p14:tracePt t="84636" x="3571875" y="4351338"/>
          <p14:tracePt t="84650" x="3511550" y="4429125"/>
          <p14:tracePt t="84652" x="3467100" y="4508500"/>
          <p14:tracePt t="84669" x="3441700" y="4613275"/>
          <p14:tracePt t="84682" x="3441700" y="4691063"/>
          <p14:tracePt t="84684" x="3441700" y="4752975"/>
          <p14:tracePt t="84701" x="3476625" y="4857750"/>
          <p14:tracePt t="84709" x="3511550" y="4900613"/>
          <p14:tracePt t="84720" x="3624263" y="4962525"/>
          <p14:tracePt t="84732" x="3833813" y="5014913"/>
          <p14:tracePt t="84754" x="4105275" y="5032375"/>
          <p14:tracePt t="84768" x="4454525" y="4997450"/>
          <p14:tracePt t="84785" x="4829175" y="4770438"/>
          <p14:tracePt t="84802" x="5083175" y="4429125"/>
          <p14:tracePt t="84805" x="5126038" y="4229100"/>
          <p14:tracePt t="84815" x="5135563" y="4097338"/>
          <p14:tracePt t="84835" x="5108575" y="3975100"/>
          <p14:tracePt t="84838" x="5065713" y="3905250"/>
          <p14:tracePt t="84849" x="4968875" y="3843338"/>
          <p14:tracePt t="84852" x="4838700" y="3800475"/>
          <p14:tracePt t="84869" x="4479925" y="3730625"/>
          <p14:tracePt t="84885" x="4087813" y="3730625"/>
          <p14:tracePt t="84900" x="3746500" y="3790950"/>
          <p14:tracePt t="84916" x="3519488" y="3948113"/>
          <p14:tracePt t="84930" x="3459163" y="4017963"/>
          <p14:tracePt t="84949" x="3406775" y="4202113"/>
          <p14:tracePt t="84965" x="3406775" y="4298950"/>
          <p14:tracePt t="84982" x="3459163" y="4403725"/>
          <p14:tracePt t="84999" x="3571875" y="4525963"/>
          <p14:tracePt t="85004" x="3651250" y="4586288"/>
          <p14:tracePt t="85014" x="3756025" y="4656138"/>
          <p14:tracePt t="85031" x="3990975" y="4840288"/>
          <p14:tracePt t="85048" x="4227513" y="5032375"/>
          <p14:tracePt t="85052" x="4314825" y="5137150"/>
          <p14:tracePt t="85069" x="4479925" y="5249863"/>
          <p14:tracePt t="85081" x="4506913" y="5294313"/>
          <p14:tracePt t="85099" x="4541838" y="5329238"/>
          <p14:tracePt t="85107" x="4541838" y="5364163"/>
          <p14:tracePt t="85112" x="4541838" y="5399088"/>
          <p14:tracePt t="85119" x="4541838" y="5416550"/>
          <p14:tracePt t="85134" x="4506913" y="5513388"/>
          <p14:tracePt t="85149" x="4419600" y="5618163"/>
          <p14:tracePt t="85158" x="4367213" y="5688013"/>
          <p14:tracePt t="85165" x="4314825" y="5740400"/>
          <p14:tracePt t="85182" x="4175125" y="5905500"/>
          <p14:tracePt t="85206" x="4008438" y="6107113"/>
          <p14:tracePt t="85216" x="3990975" y="6149975"/>
          <p14:tracePt t="85219" x="3973513" y="6184900"/>
          <p14:tracePt t="85230" x="3973513" y="6202363"/>
          <p14:tracePt t="85237" x="3973513" y="6229350"/>
          <p14:tracePt t="85249" x="3973513" y="6237288"/>
          <p14:tracePt t="85252" x="3973513" y="6264275"/>
          <p14:tracePt t="85266" x="3973513" y="6272213"/>
          <p14:tracePt t="85282" x="3973513" y="6307138"/>
          <p14:tracePt t="85299" x="3973513" y="6316663"/>
          <p14:tracePt t="85345" x="3983038" y="6316663"/>
          <p14:tracePt t="85359" x="3990975" y="6316663"/>
          <p14:tracePt t="85366" x="4008438" y="6254750"/>
          <p14:tracePt t="85381" x="4025900" y="6045200"/>
          <p14:tracePt t="85399" x="4070350" y="5810250"/>
          <p14:tracePt t="85414" x="4087813" y="5513388"/>
          <p14:tracePt t="85433" x="4087813" y="5049838"/>
          <p14:tracePt t="85438" x="4105275" y="4805363"/>
          <p14:tracePt t="85448" x="4105275" y="4621213"/>
          <p14:tracePt t="85464" x="4130675" y="4298950"/>
          <p14:tracePt t="85481" x="4165600" y="4027488"/>
          <p14:tracePt t="85485" x="4192588" y="3957638"/>
          <p14:tracePt t="85497" x="4200525" y="3887788"/>
          <p14:tracePt t="85500" x="4217988" y="3852863"/>
          <p14:tracePt t="85514" x="4252913" y="3817938"/>
          <p14:tracePt t="85516" x="4270375" y="3808413"/>
          <p14:tracePt t="85529" x="4297363" y="3808413"/>
          <p14:tracePt t="85532" x="4340225" y="3817938"/>
          <p14:tracePt t="85547" x="4402138" y="3852863"/>
          <p14:tracePt t="85549" x="4514850" y="3940175"/>
          <p14:tracePt t="85564" x="4838700" y="4316413"/>
          <p14:tracePt t="85581" x="5283200" y="4787900"/>
          <p14:tracePt t="85597" x="6026150" y="5364163"/>
          <p14:tracePt t="85613" x="6916738" y="5775325"/>
          <p14:tracePt t="85634" x="7632700" y="6002338"/>
          <p14:tracePt t="85639" x="7842250" y="6062663"/>
          <p14:tracePt t="85646" x="8078788" y="6124575"/>
          <p14:tracePt t="85662" x="8323263" y="6124575"/>
          <p14:tracePt t="85683" x="8435975" y="6089650"/>
          <p14:tracePt t="85685" x="8445500" y="6089650"/>
          <p14:tracePt t="85697" x="8453438" y="6054725"/>
          <p14:tracePt t="85700" x="8453438" y="6037263"/>
          <p14:tracePt t="85714" x="8445500" y="6002338"/>
          <p14:tracePt t="85717" x="8393113" y="5932488"/>
          <p14:tracePt t="85733" x="8218488" y="5818188"/>
          <p14:tracePt t="85749" x="7939088" y="5740400"/>
          <p14:tracePt t="85766" x="7624763" y="5705475"/>
          <p14:tracePt t="85780" x="7292975" y="5705475"/>
          <p14:tracePt t="85797" x="7013575" y="5722938"/>
          <p14:tracePt t="85814" x="6864350" y="5835650"/>
          <p14:tracePt t="85831" x="6811963" y="5932488"/>
          <p14:tracePt t="85855" x="6811963" y="6037263"/>
          <p14:tracePt t="85863" x="6864350" y="6072188"/>
          <p14:tracePt t="85886" x="7143750" y="6132513"/>
          <p14:tracePt t="85895" x="7231063" y="6132513"/>
          <p14:tracePt t="85912" x="7327900" y="6124575"/>
          <p14:tracePt t="85930" x="7345363" y="6062663"/>
          <p14:tracePt t="85936" x="7345363" y="5975350"/>
          <p14:tracePt t="85943" x="7345363" y="5915025"/>
          <p14:tracePt t="85948" x="7345363" y="5810250"/>
          <p14:tracePt t="85957" x="7248525" y="5713413"/>
          <p14:tracePt t="85965" x="7135813" y="5626100"/>
          <p14:tracePt t="85982" x="6786563" y="5476875"/>
          <p14:tracePt t="85992" x="6454775" y="5389563"/>
          <p14:tracePt t="85998" x="6105525" y="5294313"/>
          <p14:tracePt t="86004" x="5667375" y="5197475"/>
          <p14:tracePt t="86013" x="5240338" y="5154613"/>
          <p14:tracePt t="86031" x="4514850" y="5102225"/>
          <p14:tracePt t="86037" x="4270375" y="5102225"/>
          <p14:tracePt t="86046" x="4095750" y="5102225"/>
          <p14:tracePt t="86063" x="3895725" y="5162550"/>
          <p14:tracePt t="86068" x="3843338" y="5224463"/>
          <p14:tracePt t="86079" x="3808413" y="5294313"/>
          <p14:tracePt t="86084" x="3798888" y="5337175"/>
          <p14:tracePt t="86094" x="3798888" y="5381625"/>
          <p14:tracePt t="86115" x="3798888" y="5424488"/>
          <p14:tracePt t="86118" x="3798888" y="5441950"/>
          <p14:tracePt t="86130" x="3798888" y="5451475"/>
          <p14:tracePt t="86190" x="3798888" y="5416550"/>
          <p14:tracePt t="86200" x="3798888" y="5329238"/>
          <p14:tracePt t="86213" x="3843338" y="5049838"/>
          <p14:tracePt t="86230" x="3895725" y="4568825"/>
          <p14:tracePt t="86245" x="3983038" y="3975100"/>
          <p14:tracePt t="86262" x="4043363" y="3556000"/>
          <p14:tracePt t="86278" x="4060825" y="3389313"/>
          <p14:tracePt t="86295" x="4087813" y="3363913"/>
          <p14:tracePt t="86311" x="4095750" y="3363913"/>
          <p14:tracePt t="86337" x="4130675" y="3398838"/>
          <p14:tracePt t="86344" x="4140200" y="3486150"/>
          <p14:tracePt t="86361" x="4183063" y="3765550"/>
          <p14:tracePt t="86365" x="4210050" y="3930650"/>
          <p14:tracePt t="86378" x="4217988" y="4114800"/>
          <p14:tracePt t="86383" x="4252913" y="4254500"/>
          <p14:tracePt t="86394" x="4279900" y="4394200"/>
          <p14:tracePt t="86399" x="4322763" y="4508500"/>
          <p14:tracePt t="86404" x="4340225" y="4595813"/>
          <p14:tracePt t="86414" x="4367213" y="4656138"/>
          <p14:tracePt t="86431" x="4402138" y="4770438"/>
          <p14:tracePt t="86436" x="4410075" y="4795838"/>
          <p14:tracePt t="86448" x="4410075" y="4805363"/>
          <p14:tracePt t="86464" x="4410075" y="4865688"/>
          <p14:tracePt t="86468" x="4410075" y="4883150"/>
          <p14:tracePt t="86479" x="4410075" y="4910138"/>
          <p14:tracePt t="86499" x="4402138" y="4970463"/>
          <p14:tracePt t="86502" x="4402138" y="4997450"/>
          <p14:tracePt t="86512" x="4402138" y="5032375"/>
          <p14:tracePt t="86534" x="4402138" y="5057775"/>
          <p14:tracePt t="86543" x="4402138" y="5067300"/>
          <p14:tracePt t="86565" x="4402138" y="5075238"/>
          <p14:tracePt t="86577" x="4402138" y="5092700"/>
          <p14:tracePt t="86580" x="4402138" y="5102225"/>
          <p14:tracePt t="86593" x="4402138" y="5110163"/>
          <p14:tracePt t="86596" x="4402138" y="5127625"/>
          <p14:tracePt t="86679" x="4392613" y="5127625"/>
          <p14:tracePt t="86689" x="4384675" y="5119688"/>
          <p14:tracePt t="86697" x="4367213" y="5084763"/>
          <p14:tracePt t="86711" x="4332288" y="5014913"/>
          <p14:tracePt t="86727" x="4279900" y="4840288"/>
          <p14:tracePt t="86745" x="4244975" y="4603750"/>
          <p14:tracePt t="86752" x="4217988" y="4456113"/>
          <p14:tracePt t="86760" x="4192588" y="4289425"/>
          <p14:tracePt t="86779" x="4130675" y="3843338"/>
          <p14:tracePt t="86781" x="4113213" y="3695700"/>
          <p14:tracePt t="86793" x="4087813" y="3563938"/>
          <p14:tracePt t="86811" x="4060825" y="3389313"/>
          <p14:tracePt t="86814" x="4052888" y="3328988"/>
          <p14:tracePt t="86826" x="4052888" y="3302000"/>
          <p14:tracePt t="86863" x="4025900" y="3311525"/>
          <p14:tracePt t="86871" x="4017963" y="3346450"/>
          <p14:tracePt t="86878" x="3973513" y="3441700"/>
          <p14:tracePt t="86893" x="3860800" y="3625850"/>
          <p14:tracePt t="86900" x="3798888" y="3730625"/>
          <p14:tracePt t="86910" x="3738563" y="3843338"/>
          <p14:tracePt t="86928" x="3633788" y="4044950"/>
          <p14:tracePt t="86936" x="3598863" y="4149725"/>
          <p14:tracePt t="86944" x="3554413" y="4237038"/>
          <p14:tracePt t="86965" x="3494088" y="4376738"/>
          <p14:tracePt t="86976" x="3494088" y="4403725"/>
          <p14:tracePt t="86996" x="3476625" y="4421188"/>
          <p14:tracePt t="87030" x="3467100" y="4446588"/>
          <p14:tracePt t="87038" x="3432175" y="4446588"/>
          <p14:tracePt t="87045" x="3389313" y="4446588"/>
          <p14:tracePt t="87066" x="3249613" y="4446588"/>
          <p14:tracePt t="87070" x="3162300" y="4446588"/>
          <p14:tracePt t="87079" x="3038475" y="4446588"/>
          <p14:tracePt t="87084" x="2925763" y="4446588"/>
          <p14:tracePt t="87095" x="2776538" y="4446588"/>
          <p14:tracePt t="87109" x="2514600" y="4429125"/>
          <p14:tracePt t="87131" x="2297113" y="4359275"/>
          <p14:tracePt t="87147" x="2043113" y="4298950"/>
          <p14:tracePt t="87149" x="1920875" y="4264025"/>
          <p14:tracePt t="87157" x="1816100" y="4237038"/>
          <p14:tracePt t="87177" x="1720850" y="4176713"/>
          <p14:tracePt t="87182" x="1693863" y="4149725"/>
          <p14:tracePt t="87191" x="1693863" y="4105275"/>
          <p14:tracePt t="87200" x="1668463" y="4062413"/>
          <p14:tracePt t="87211" x="1668463" y="4010025"/>
          <p14:tracePt t="87213" x="1658938" y="3983038"/>
          <p14:tracePt t="87225" x="1651000" y="3930650"/>
          <p14:tracePt t="87229" x="1624013" y="3895725"/>
          <p14:tracePt t="87244" x="1606550" y="3860800"/>
          <p14:tracePt t="87246" x="1589088" y="3843338"/>
          <p14:tracePt t="87259" x="1571625" y="3825875"/>
          <p14:tracePt t="87293" x="1546225" y="3825875"/>
          <p14:tracePt t="87301" x="1528763" y="3825875"/>
          <p14:tracePt t="87309" x="1501775" y="3852863"/>
          <p14:tracePt t="87330" x="1441450" y="3957638"/>
          <p14:tracePt t="87348" x="1327150" y="4159250"/>
          <p14:tracePt t="87359" x="1284288" y="4237038"/>
          <p14:tracePt t="87375" x="1239838" y="4394200"/>
          <p14:tracePt t="87391" x="1222375" y="4491038"/>
          <p14:tracePt t="87415" x="1187450" y="4603750"/>
          <p14:tracePt t="87425" x="1179513" y="4638675"/>
          <p14:tracePt t="87428" x="1169988" y="4665663"/>
          <p14:tracePt t="87441" x="1169988" y="4691063"/>
          <p14:tracePt t="87460" x="1152525" y="4770438"/>
          <p14:tracePt t="87478" x="1152525" y="4795838"/>
          <p14:tracePt t="87511" x="1152525" y="4805363"/>
          <p14:tracePt t="87535" x="1196975" y="4805363"/>
          <p14:tracePt t="87542" x="1239838" y="4787900"/>
          <p14:tracePt t="87563" x="1406525" y="4683125"/>
          <p14:tracePt t="87567" x="1466850" y="4630738"/>
          <p14:tracePt t="87575" x="1563688" y="4595813"/>
          <p14:tracePt t="87595" x="1755775" y="4421188"/>
          <p14:tracePt t="87597" x="1903413" y="4289425"/>
          <p14:tracePt t="87610" x="2182813" y="4070350"/>
          <p14:tracePt t="87612" x="2454275" y="3825875"/>
          <p14:tracePt t="87629" x="3187700" y="3214688"/>
          <p14:tracePt t="87640" x="3519488" y="2962275"/>
          <p14:tracePt t="87644" x="3843338" y="2752725"/>
          <p14:tracePt t="87660" x="4148138" y="2524125"/>
          <p14:tracePt t="87664" x="4462463" y="2359025"/>
          <p14:tracePt t="87674" x="4776788" y="2192338"/>
          <p14:tracePt t="87679" x="5118100" y="2035175"/>
          <p14:tracePt t="87691" x="5414963" y="1947863"/>
          <p14:tracePt t="87695" x="5614988" y="1922463"/>
          <p14:tracePt t="87713" x="5991225" y="1912938"/>
          <p14:tracePt t="87718" x="6130925" y="1912938"/>
          <p14:tracePt t="87728" x="6235700" y="1947863"/>
          <p14:tracePt t="87743" x="6445250" y="2087563"/>
          <p14:tracePt t="87762" x="6550025" y="2314575"/>
          <p14:tracePt t="87768" x="6559550" y="2463800"/>
          <p14:tracePt t="87776" x="6577013" y="2611438"/>
          <p14:tracePt t="87793" x="6577013" y="2900363"/>
          <p14:tracePt t="87798" x="6577013" y="3014663"/>
          <p14:tracePt t="87813" x="6515100" y="3214688"/>
          <p14:tracePt t="87825" x="6480175" y="3276600"/>
          <p14:tracePt t="87828" x="6480175" y="3302000"/>
          <p14:tracePt t="87844" x="6437313" y="3346450"/>
          <p14:tracePt t="87858" x="6427788" y="3346450"/>
          <p14:tracePt t="87860" x="6419850" y="3354388"/>
          <p14:tracePt t="87877" x="6392863" y="3354388"/>
          <p14:tracePt t="87892" x="6357938" y="3371850"/>
          <p14:tracePt t="87910" x="6270625" y="3389313"/>
          <p14:tracePt t="87923" x="6200775" y="3389313"/>
          <p14:tracePt t="87925" x="6113463" y="3406775"/>
          <p14:tracePt t="87940" x="5921375" y="3424238"/>
          <p14:tracePt t="87957" x="5816600" y="3424238"/>
          <p14:tracePt t="87973" x="5719763" y="3424238"/>
          <p14:tracePt t="87990" x="5580063" y="3424238"/>
          <p14:tracePt t="88007" x="5335588" y="3433763"/>
          <p14:tracePt t="88025" x="5030788" y="3441700"/>
          <p14:tracePt t="88028" x="4821238" y="3486150"/>
          <p14:tracePt t="88039" x="4602163" y="3521075"/>
          <p14:tracePt t="88060" x="4035425" y="3668713"/>
          <p14:tracePt t="88073" x="3913188" y="3730625"/>
          <p14:tracePt t="88076" x="3746500" y="3825875"/>
          <p14:tracePt t="88090" x="3641725" y="3922713"/>
          <p14:tracePt t="88092" x="3494088" y="4062413"/>
          <p14:tracePt t="88108" x="3232150" y="4333875"/>
          <p14:tracePt t="88125" x="3135313" y="4525963"/>
          <p14:tracePt t="88140" x="3117850" y="4586288"/>
          <p14:tracePt t="88159" x="3127375" y="4613275"/>
          <p14:tracePt t="88173" x="3162300" y="4630738"/>
          <p14:tracePt t="88190" x="3302000" y="4638675"/>
          <p14:tracePt t="88196" x="3414713" y="4638675"/>
          <p14:tracePt t="88208" x="3598863" y="4665663"/>
          <p14:tracePt t="88222" x="4192588" y="4665663"/>
          <p14:tracePt t="88247" x="5440363" y="4665663"/>
          <p14:tracePt t="88256" x="5851525" y="4665663"/>
          <p14:tracePt t="88277" x="6567488" y="4665663"/>
          <p14:tracePt t="88290" x="6689725" y="4656138"/>
          <p14:tracePt t="88293" x="6777038" y="4603750"/>
          <p14:tracePt t="88309" x="6899275" y="4498975"/>
          <p14:tracePt t="88324" x="6951663" y="4368800"/>
          <p14:tracePt t="88343" x="6951663" y="4237038"/>
          <p14:tracePt t="88357" x="6951663" y="4159250"/>
          <p14:tracePt t="88377" x="6951663" y="4124325"/>
          <p14:tracePt t="88392" x="6856413" y="4052888"/>
          <p14:tracePt t="88410" x="6707188" y="4017963"/>
          <p14:tracePt t="88432" x="6472238" y="4010025"/>
          <p14:tracePt t="88437" x="6384925" y="4010025"/>
          <p14:tracePt t="88444" x="6323013" y="4017963"/>
          <p14:tracePt t="88457" x="6245225" y="4052888"/>
          <p14:tracePt t="88461" x="6210300" y="4070350"/>
          <p14:tracePt t="88471" x="6157913" y="4114800"/>
          <p14:tracePt t="88497" x="6140450" y="4132263"/>
          <p14:tracePt t="88507" x="6140450" y="4149725"/>
          <p14:tracePt t="88528" x="6148388" y="4159250"/>
          <p14:tracePt t="88532" x="6148388" y="4167188"/>
          <p14:tracePt t="88541" x="6165850" y="4184650"/>
          <p14:tracePt t="88560" x="6192838" y="4194175"/>
          <p14:tracePt t="88564" x="6227763" y="4211638"/>
          <p14:tracePt t="88575" x="6253163" y="4229100"/>
          <p14:tracePt t="88594" x="6332538" y="4237038"/>
          <p14:tracePt t="88600" x="6367463" y="4246563"/>
          <p14:tracePt t="88611" x="6410325" y="4264025"/>
          <p14:tracePt t="88613" x="6445250" y="4271963"/>
          <p14:tracePt t="88623" x="6480175" y="4271963"/>
          <p14:tracePt t="88642" x="6524625" y="4271963"/>
          <p14:tracePt t="88648" x="6542088" y="4271963"/>
          <p14:tracePt t="88655" x="6567488" y="4271963"/>
          <p14:tracePt t="88672" x="6611938" y="4229100"/>
          <p14:tracePt t="88676" x="6619875" y="4194175"/>
          <p14:tracePt t="88693" x="6637338" y="4141788"/>
          <p14:tracePt t="88698" x="6654800" y="4105275"/>
          <p14:tracePt t="88705" x="6654800" y="4079875"/>
          <p14:tracePt t="88708" x="6654800" y="4052888"/>
          <p14:tracePt t="88725" x="6654800" y="4010025"/>
          <p14:tracePt t="88738" x="6654800" y="3992563"/>
          <p14:tracePt t="88741" x="6637338" y="3965575"/>
          <p14:tracePt t="88756" x="6454775" y="3905250"/>
          <p14:tracePt t="88776" x="6140450" y="3860800"/>
          <p14:tracePt t="88790" x="5894388" y="3835400"/>
          <p14:tracePt t="88810" x="5659438" y="3835400"/>
          <p14:tracePt t="88824" x="5300663" y="3895725"/>
          <p14:tracePt t="88831" x="5091113" y="3957638"/>
          <p14:tracePt t="88840" x="4899025" y="4027488"/>
          <p14:tracePt t="88857" x="4646613" y="4167188"/>
          <p14:tracePt t="88861" x="4594225" y="4219575"/>
          <p14:tracePt t="88873" x="4524375" y="4246563"/>
          <p14:tracePt t="88890" x="4462463" y="4316413"/>
          <p14:tracePt t="88895" x="4427538" y="4341813"/>
          <p14:tracePt t="88908" x="4392613" y="4368800"/>
          <p14:tracePt t="88921" x="4384675" y="4368800"/>
          <p14:tracePt t="88924" x="4375150" y="4376738"/>
          <p14:tracePt t="88974" x="4367213" y="4386263"/>
          <p14:tracePt t="89031" x="4402138" y="4386263"/>
          <p14:tracePt t="89043" x="4489450" y="4324350"/>
          <p14:tracePt t="89057" x="5091113" y="4000500"/>
          <p14:tracePt t="89062" x="5614988" y="3721100"/>
          <p14:tracePt t="89072" x="6288088" y="3354388"/>
          <p14:tracePt t="89090" x="7702550" y="2628900"/>
          <p14:tracePt t="89093" x="8366125" y="2332038"/>
          <p14:tracePt t="89104" x="8994775" y="20875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GPIO Wiring Cheat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Mapped TFT and SD card pins to ESP32 GPIOs.</a:t>
            </a:r>
          </a:p>
          <a:p>
            <a:pPr>
              <a:defRPr sz="2000"/>
            </a:pPr>
            <a:r>
              <a:t>Used this diagram as a reference while wiring and troubleshooting.</a:t>
            </a:r>
          </a:p>
        </p:txBody>
      </p:sp>
      <p:pic>
        <p:nvPicPr>
          <p:cNvPr id="4" name="Picture 3" descr="wiring_cheat_she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86000"/>
            <a:ext cx="8229600" cy="4629150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3DDD345-EB6F-67FA-53C3-668EDB142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59"/>
    </mc:Choice>
    <mc:Fallback>
      <p:transition spd="slow" advTm="78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5" x="8585200" y="5853113"/>
          <p14:tracePt t="310" x="8235950" y="6045200"/>
          <p14:tracePt t="326" x="7450138" y="6491288"/>
          <p14:tracePt t="333" x="7073900" y="6691313"/>
          <p14:tracePt t="343" x="6734175" y="6840538"/>
          <p14:tracePt t="433" x="6769100" y="6394450"/>
          <p14:tracePt t="439" x="7283450" y="5949950"/>
          <p14:tracePt t="457" x="8061325" y="5381625"/>
          <p14:tracePt t="461" x="8331200" y="5197475"/>
          <p14:tracePt t="474" x="8558213" y="5084763"/>
          <p14:tracePt t="479" x="8847138" y="4927600"/>
          <p14:tracePt t="6370" x="8715375" y="4079875"/>
          <p14:tracePt t="6376" x="8505825" y="4141788"/>
          <p14:tracePt t="6391" x="8086725" y="4264025"/>
          <p14:tracePt t="6408" x="7807325" y="4298950"/>
          <p14:tracePt t="6412" x="7712075" y="4298950"/>
          <p14:tracePt t="6423" x="7632700" y="4298950"/>
          <p14:tracePt t="6448" x="7405688" y="4237038"/>
          <p14:tracePt t="6453" x="7318375" y="4194175"/>
          <p14:tracePt t="6463" x="7196138" y="4132263"/>
          <p14:tracePt t="6475" x="7004050" y="4010025"/>
          <p14:tracePt t="6484" x="6899275" y="3940175"/>
          <p14:tracePt t="6491" x="6821488" y="3870325"/>
          <p14:tracePt t="6511" x="6672263" y="3678238"/>
          <p14:tracePt t="6515" x="6602413" y="3581400"/>
          <p14:tracePt t="6525" x="6532563" y="3476625"/>
          <p14:tracePt t="6544" x="6384925" y="3311525"/>
          <p14:tracePt t="6557" x="6218238" y="3214688"/>
          <p14:tracePt t="6578" x="6043613" y="3154363"/>
          <p14:tracePt t="6592" x="5834063" y="3127375"/>
          <p14:tracePt t="6594" x="5702300" y="3127375"/>
          <p14:tracePt t="6608" x="5545138" y="3189288"/>
          <p14:tracePt t="6611" x="5414963" y="3249613"/>
          <p14:tracePt t="6623" x="5230813" y="3346450"/>
          <p14:tracePt t="6627" x="5030788" y="3451225"/>
          <p14:tracePt t="6641" x="4856163" y="3556000"/>
          <p14:tracePt t="6644" x="4724400" y="3616325"/>
          <p14:tracePt t="6659" x="4567238" y="3686175"/>
          <p14:tracePt t="6674" x="4541838" y="3695700"/>
          <p14:tracePt t="6676" x="4532313" y="3695700"/>
          <p14:tracePt t="6693" x="4524375" y="3695700"/>
          <p14:tracePt t="6709" x="4514850" y="3695700"/>
          <p14:tracePt t="6735" x="4506913" y="3695700"/>
          <p14:tracePt t="6741" x="4497388" y="3695700"/>
          <p14:tracePt t="6757" x="4462463" y="3573463"/>
          <p14:tracePt t="6774" x="4402138" y="3354388"/>
          <p14:tracePt t="6792" x="4322763" y="3136900"/>
          <p14:tracePt t="6795" x="4262438" y="3049588"/>
          <p14:tracePt t="6810" x="4210050" y="2987675"/>
          <p14:tracePt t="6813" x="4157663" y="2979738"/>
          <p14:tracePt t="6824" x="4070350" y="2962275"/>
          <p14:tracePt t="6827" x="3965575" y="2935288"/>
          <p14:tracePt t="6841" x="3860800" y="2935288"/>
          <p14:tracePt t="6843" x="3763963" y="2935288"/>
          <p14:tracePt t="6858" x="3641725" y="2935288"/>
          <p14:tracePt t="6860" x="3511550" y="2935288"/>
          <p14:tracePt t="6874" x="3389313" y="2935288"/>
          <p14:tracePt t="6878" x="3249613" y="2962275"/>
          <p14:tracePt t="6892" x="2908300" y="3084513"/>
          <p14:tracePt t="6907" x="2593975" y="3206750"/>
          <p14:tracePt t="6929" x="2384425" y="3249613"/>
          <p14:tracePt t="6932" x="2314575" y="3249613"/>
          <p14:tracePt t="6942" x="2270125" y="3249613"/>
          <p14:tracePt t="6961" x="2217738" y="3241675"/>
          <p14:tracePt t="6964" x="2209800" y="3232150"/>
          <p14:tracePt t="6975" x="2200275" y="3224213"/>
          <p14:tracePt t="6989" x="2200275" y="3189288"/>
          <p14:tracePt t="7012" x="2200275" y="3022600"/>
          <p14:tracePt t="7023" x="2200275" y="2970213"/>
          <p14:tracePt t="7029" x="2217738" y="2917825"/>
          <p14:tracePt t="7035" x="2217738" y="2892425"/>
          <p14:tracePt t="7047" x="2227263" y="2874963"/>
          <p14:tracePt t="7099" x="2217738" y="2874963"/>
          <p14:tracePt t="7109" x="2200275" y="2900363"/>
          <p14:tracePt t="7123" x="2112963" y="3032125"/>
          <p14:tracePt t="7140" x="2035175" y="3119438"/>
          <p14:tracePt t="7156" x="1938338" y="3144838"/>
          <p14:tracePt t="7175" x="1816100" y="3154363"/>
          <p14:tracePt t="7182" x="1781175" y="3154363"/>
          <p14:tracePt t="7192" x="1755775" y="3154363"/>
          <p14:tracePt t="7205" x="1728788" y="3154363"/>
          <p14:tracePt t="7222" x="1711325" y="3144838"/>
          <p14:tracePt t="7360" x="1728788" y="3144838"/>
          <p14:tracePt t="7372" x="1746250" y="3144838"/>
          <p14:tracePt t="7392" x="1763713" y="3144838"/>
          <p14:tracePt t="7398" x="1790700" y="3144838"/>
          <p14:tracePt t="7406" x="1825625" y="3109913"/>
          <p14:tracePt t="7423" x="1903413" y="3049588"/>
          <p14:tracePt t="7438" x="1982788" y="2970213"/>
          <p14:tracePt t="7443" x="2008188" y="2952750"/>
          <p14:tracePt t="7457" x="2035175" y="2927350"/>
          <p14:tracePt t="7460" x="2043113" y="2909888"/>
          <p14:tracePt t="7474" x="2052638" y="2900363"/>
          <p14:tracePt t="7476" x="2070100" y="2892425"/>
          <p14:tracePt t="7487" x="2070100" y="2882900"/>
          <p14:tracePt t="7505" x="2078038" y="2874963"/>
          <p14:tracePt t="7509" x="2087563" y="2874963"/>
          <p14:tracePt t="7630" x="2078038" y="2874963"/>
          <p14:tracePt t="7636" x="2070100" y="2874963"/>
          <p14:tracePt t="7645" x="2052638" y="2892425"/>
          <p14:tracePt t="7655" x="2017713" y="2909888"/>
          <p14:tracePt t="7671" x="1955800" y="2952750"/>
          <p14:tracePt t="7691" x="1885950" y="2979738"/>
          <p14:tracePt t="7704" x="1868488" y="2987675"/>
          <p14:tracePt t="7772" x="1860550" y="2987675"/>
          <p14:tracePt t="7780" x="1860550" y="2970213"/>
          <p14:tracePt t="7792" x="1895475" y="2944813"/>
          <p14:tracePt t="7795" x="1947863" y="2909888"/>
          <p14:tracePt t="7807" x="2025650" y="2857500"/>
          <p14:tracePt t="7822" x="2209800" y="2795588"/>
          <p14:tracePt t="7841" x="2409825" y="2743200"/>
          <p14:tracePt t="7845" x="2506663" y="2733675"/>
          <p14:tracePt t="7857" x="2593975" y="2733675"/>
          <p14:tracePt t="7859" x="2671763" y="2733675"/>
          <p14:tracePt t="7870" x="2733675" y="2733675"/>
          <p14:tracePt t="7887" x="2786063" y="2733675"/>
          <p14:tracePt t="7908" x="2794000" y="2733675"/>
          <p14:tracePt t="7933" x="2794000" y="2743200"/>
          <p14:tracePt t="7940" x="2794000" y="2760663"/>
          <p14:tracePt t="7954" x="2786063" y="2795588"/>
          <p14:tracePt t="7956" x="2768600" y="2805113"/>
          <p14:tracePt t="7970" x="2741613" y="2830513"/>
          <p14:tracePt t="7971" x="2716213" y="2857500"/>
          <p14:tracePt t="7987" x="2698750" y="2882900"/>
          <p14:tracePt t="8003" x="2681288" y="2882900"/>
          <p14:tracePt t="8020" x="2663825" y="2909888"/>
          <p14:tracePt t="8037" x="2646363" y="2917825"/>
          <p14:tracePt t="8053" x="2636838" y="2917825"/>
          <p14:tracePt t="8069" x="2619375" y="2917825"/>
          <p14:tracePt t="8086" x="2601913" y="2917825"/>
          <p14:tracePt t="8104" x="2576513" y="2917825"/>
          <p14:tracePt t="8125" x="2566988" y="2917825"/>
          <p14:tracePt t="8136" x="2559050" y="2917825"/>
          <p14:tracePt t="8139" x="2549525" y="2917825"/>
          <p14:tracePt t="8155" x="2541588" y="2917825"/>
          <p14:tracePt t="8158" x="2524125" y="2917825"/>
          <p14:tracePt t="8176" x="2471738" y="2917825"/>
          <p14:tracePt t="8180" x="2444750" y="2917825"/>
          <p14:tracePt t="8190" x="2419350" y="2917825"/>
          <p14:tracePt t="8201" x="2384425" y="2917825"/>
          <p14:tracePt t="8214" x="2322513" y="2917825"/>
          <p14:tracePt t="8221" x="2279650" y="2917825"/>
          <p14:tracePt t="8227" x="2252663" y="2917825"/>
          <p14:tracePt t="8238" x="2227263" y="2917825"/>
          <p14:tracePt t="8253" x="2182813" y="2944813"/>
          <p14:tracePt t="8270" x="2130425" y="2962275"/>
          <p14:tracePt t="8288" x="2070100" y="2997200"/>
          <p14:tracePt t="8292" x="2052638" y="3005138"/>
          <p14:tracePt t="8304" x="2017713" y="3022600"/>
          <p14:tracePt t="8308" x="1947863" y="3040063"/>
          <p14:tracePt t="8319" x="1903413" y="3049588"/>
          <p14:tracePt t="8340" x="1720850" y="3084513"/>
          <p14:tracePt t="8351" x="1685925" y="3092450"/>
          <p14:tracePt t="8368" x="1668463" y="3092450"/>
          <p14:tracePt t="8388" x="1651000" y="3101975"/>
          <p14:tracePt t="8452" x="1668463" y="3084513"/>
          <p14:tracePt t="8469" x="1676400" y="3084513"/>
          <p14:tracePt t="8499" x="1685925" y="3084513"/>
          <p14:tracePt t="8507" x="1703388" y="3074988"/>
          <p14:tracePt t="8523" x="1720850" y="3067050"/>
          <p14:tracePt t="8536" x="1746250" y="3067050"/>
          <p14:tracePt t="8552" x="1825625" y="3040063"/>
          <p14:tracePt t="8555" x="1885950" y="3032125"/>
          <p14:tracePt t="8571" x="1982788" y="3022600"/>
          <p14:tracePt t="8584" x="2025650" y="2997200"/>
          <p14:tracePt t="8587" x="2043113" y="2997200"/>
          <p14:tracePt t="8600" x="2078038" y="2997200"/>
          <p14:tracePt t="8617" x="2112963" y="2987675"/>
          <p14:tracePt t="8618" x="2139950" y="2979738"/>
          <p14:tracePt t="8636" x="2147888" y="2979738"/>
          <p14:tracePt t="8652" x="2165350" y="2962275"/>
          <p14:tracePt t="8669" x="2174875" y="2962275"/>
          <p14:tracePt t="8685" x="2182813" y="2952750"/>
          <p14:tracePt t="8702" x="2200275" y="2952750"/>
          <p14:tracePt t="8720" x="2227263" y="2935288"/>
          <p14:tracePt t="8722" x="2252663" y="2927350"/>
          <p14:tracePt t="8734" x="2314575" y="2882900"/>
          <p14:tracePt t="8751" x="2409825" y="2857500"/>
          <p14:tracePt t="8767" x="2427288" y="2830513"/>
          <p14:tracePt t="8892" x="2436813" y="2830513"/>
          <p14:tracePt t="8901" x="2427288" y="2847975"/>
          <p14:tracePt t="8917" x="2419350" y="2865438"/>
          <p14:tracePt t="8939" x="2401888" y="2882900"/>
          <p14:tracePt t="8953" x="2392363" y="2882900"/>
          <p14:tracePt t="8971" x="2384425" y="2900363"/>
          <p14:tracePt t="8998" x="2366963" y="2909888"/>
          <p14:tracePt t="9044" x="2366963" y="2927350"/>
          <p14:tracePt t="9059" x="2366963" y="2944813"/>
          <p14:tracePt t="9075" x="2366963" y="2962275"/>
          <p14:tracePt t="9084" x="2366963" y="2970213"/>
          <p14:tracePt t="9100" x="2366963" y="2979738"/>
          <p14:tracePt t="9107" x="2366963" y="2987675"/>
          <p14:tracePt t="9117" x="2366963" y="2997200"/>
          <p14:tracePt t="9132" x="2366963" y="3005138"/>
          <p14:tracePt t="9155" x="2366963" y="3014663"/>
          <p14:tracePt t="9206" x="2366963" y="3022600"/>
          <p14:tracePt t="9221" x="2374900" y="3032125"/>
          <p14:tracePt t="9341" x="2384425" y="3032125"/>
          <p14:tracePt t="9350" x="2392363" y="3032125"/>
          <p14:tracePt t="9355" x="2401888" y="3022600"/>
          <p14:tracePt t="9365" x="2409825" y="3022600"/>
          <p14:tracePt t="9383" x="2427288" y="3005138"/>
          <p14:tracePt t="9387" x="2436813" y="2997200"/>
          <p14:tracePt t="9398" x="2454275" y="2987675"/>
          <p14:tracePt t="9407" x="2471738" y="2970213"/>
          <p14:tracePt t="9419" x="2479675" y="2962275"/>
          <p14:tracePt t="9437" x="2506663" y="2952750"/>
          <p14:tracePt t="9452" x="2514600" y="2952750"/>
          <p14:tracePt t="9476" x="2514600" y="2944813"/>
          <p14:tracePt t="9604" x="2514600" y="2952750"/>
          <p14:tracePt t="9619" x="2514600" y="2970213"/>
          <p14:tracePt t="9646" x="2514600" y="2979738"/>
          <p14:tracePt t="9653" x="2514600" y="2987675"/>
          <p14:tracePt t="9667" x="2506663" y="2997200"/>
          <p14:tracePt t="9698" x="2497138" y="2997200"/>
          <p14:tracePt t="9707" x="2489200" y="3005138"/>
          <p14:tracePt t="9720" x="2479675" y="3005138"/>
          <p14:tracePt t="9735" x="2471738" y="3005138"/>
          <p14:tracePt t="9751" x="2462213" y="3014663"/>
          <p14:tracePt t="9768" x="2454275" y="3014663"/>
          <p14:tracePt t="9926" x="2444750" y="3022600"/>
          <p14:tracePt t="9932" x="2444750" y="3032125"/>
          <p14:tracePt t="9953" x="2489200" y="3040063"/>
          <p14:tracePt t="9958" x="2532063" y="3040063"/>
          <p14:tracePt t="9970" x="2576513" y="3040063"/>
          <p14:tracePt t="9972" x="2646363" y="3040063"/>
          <p14:tracePt t="9984" x="2698750" y="3040063"/>
          <p14:tracePt t="9987" x="2751138" y="3040063"/>
          <p14:tracePt t="9998" x="2786063" y="3040063"/>
          <p14:tracePt t="10018" x="2890838" y="3040063"/>
          <p14:tracePt t="10021" x="2933700" y="3040063"/>
          <p14:tracePt t="10034" x="2951163" y="3040063"/>
          <p14:tracePt t="10045" x="2968625" y="3040063"/>
          <p14:tracePt t="10054" x="2978150" y="3040063"/>
          <p14:tracePt t="10059" x="2995613" y="3040063"/>
          <p14:tracePt t="10068" x="3013075" y="3040063"/>
          <p14:tracePt t="10083" x="3048000" y="3032125"/>
          <p14:tracePt t="10108" x="3057525" y="3022600"/>
          <p14:tracePt t="10115" x="3074988" y="3014663"/>
          <p14:tracePt t="10131" x="3092450" y="2997200"/>
          <p14:tracePt t="10148" x="3109913" y="2979738"/>
          <p14:tracePt t="10165" x="3127375" y="2970213"/>
          <p14:tracePt t="10183" x="3144838" y="2935288"/>
          <p14:tracePt t="10206" x="3152775" y="2917825"/>
          <p14:tracePt t="10215" x="3162300" y="2909888"/>
          <p14:tracePt t="10224" x="3162300" y="2892425"/>
          <p14:tracePt t="10233" x="3162300" y="2882900"/>
          <p14:tracePt t="10247" x="3179763" y="2865438"/>
          <p14:tracePt t="10270" x="3187700" y="2822575"/>
          <p14:tracePt t="10282" x="3214688" y="2795588"/>
          <p14:tracePt t="10284" x="3222625" y="2778125"/>
          <p14:tracePt t="10297" x="3249613" y="2725738"/>
          <p14:tracePt t="10299" x="3257550" y="2708275"/>
          <p14:tracePt t="10315" x="3302000" y="2646363"/>
          <p14:tracePt t="10329" x="3309938" y="2628900"/>
          <p14:tracePt t="10331" x="3319463" y="2603500"/>
          <p14:tracePt t="10347" x="3344863" y="2576513"/>
          <p14:tracePt t="10363" x="3379788" y="2551113"/>
          <p14:tracePt t="10380" x="3389313" y="2533650"/>
          <p14:tracePt t="10397" x="3406775" y="2524125"/>
          <p14:tracePt t="10416" x="3441700" y="2524125"/>
          <p14:tracePt t="10436" x="3449638" y="2516188"/>
          <p14:tracePt t="10628" x="3459163" y="2516188"/>
          <p14:tracePt t="10638" x="3484563" y="2516188"/>
          <p14:tracePt t="10646" x="3519488" y="2516188"/>
          <p14:tracePt t="10662" x="3563938" y="2516188"/>
          <p14:tracePt t="10679" x="3606800" y="2498725"/>
          <p14:tracePt t="10696" x="3641725" y="2481263"/>
          <p14:tracePt t="10714" x="3651250" y="2471738"/>
          <p14:tracePt t="11110" x="3659188" y="2471738"/>
          <p14:tracePt t="11115" x="3668713" y="2471738"/>
          <p14:tracePt t="11129" x="3694113" y="2463800"/>
          <p14:tracePt t="11131" x="3711575" y="2454275"/>
          <p14:tracePt t="11145" x="3763963" y="2428875"/>
          <p14:tracePt t="11148" x="3798888" y="2411413"/>
          <p14:tracePt t="11163" x="3878263" y="2384425"/>
          <p14:tracePt t="11181" x="3930650" y="2366963"/>
          <p14:tracePt t="11187" x="3956050" y="2366963"/>
          <p14:tracePt t="11201" x="3973513" y="2359025"/>
          <p14:tracePt t="11215" x="3973513" y="2349500"/>
          <p14:tracePt t="11220" x="3983038" y="2349500"/>
          <p14:tracePt t="11236" x="4000500" y="2359025"/>
          <p14:tracePt t="11269" x="4008438" y="2376488"/>
          <p14:tracePt t="11284" x="4008438" y="2384425"/>
          <p14:tracePt t="11303" x="4008438" y="2401888"/>
          <p14:tracePt t="11309" x="4008438" y="2411413"/>
          <p14:tracePt t="11324" x="4008438" y="2436813"/>
          <p14:tracePt t="11331" x="4008438" y="2446338"/>
          <p14:tracePt t="11344" x="4008438" y="2454275"/>
          <p14:tracePt t="11347" x="4008438" y="2481263"/>
          <p14:tracePt t="11363" x="3990975" y="2516188"/>
          <p14:tracePt t="11377" x="3990975" y="2524125"/>
          <p14:tracePt t="11379" x="3973513" y="2533650"/>
          <p14:tracePt t="11393" x="3948113" y="2551113"/>
          <p14:tracePt t="11396" x="3930650" y="2559050"/>
          <p14:tracePt t="11410" x="3913188" y="2576513"/>
          <p14:tracePt t="11428" x="3903663" y="2586038"/>
          <p14:tracePt t="11443" x="3903663" y="2638425"/>
          <p14:tracePt t="11460" x="3938588" y="2716213"/>
          <p14:tracePt t="11478" x="4000500" y="2795588"/>
          <p14:tracePt t="11483" x="4078288" y="2830513"/>
          <p14:tracePt t="11493" x="4148138" y="2847975"/>
          <p14:tracePt t="11519" x="4410075" y="2900363"/>
          <p14:tracePt t="11524" x="4471988" y="2909888"/>
          <p14:tracePt t="11532" x="4506913" y="2909888"/>
          <p14:tracePt t="11542" x="4549775" y="2909888"/>
          <p14:tracePt t="11559" x="4584700" y="2909888"/>
          <p14:tracePt t="11576" x="4619625" y="2909888"/>
          <p14:tracePt t="11595" x="4654550" y="2882900"/>
          <p14:tracePt t="11613" x="4664075" y="2882900"/>
          <p14:tracePt t="11686" x="4672013" y="2874963"/>
          <p14:tracePt t="11702" x="4706938" y="2857500"/>
          <p14:tracePt t="11712" x="4706938" y="2847975"/>
          <p14:tracePt t="11715" x="4733925" y="2840038"/>
          <p14:tracePt t="11728" x="4751388" y="2822575"/>
          <p14:tracePt t="11732" x="4768850" y="2813050"/>
          <p14:tracePt t="11742" x="4786313" y="2805113"/>
          <p14:tracePt t="11760" x="4821238" y="2778125"/>
          <p14:tracePt t="11777" x="4829175" y="2770188"/>
          <p14:tracePt t="11779" x="4838700" y="2760663"/>
          <p14:tracePt t="11797" x="4856163" y="2752725"/>
          <p14:tracePt t="11809" x="4856163" y="2743200"/>
          <p14:tracePt t="11812" x="4864100" y="2733675"/>
          <p14:tracePt t="11836" x="4873625" y="2716213"/>
          <p14:tracePt t="11846" x="4873625" y="2708275"/>
          <p14:tracePt t="11858" x="4881563" y="2698750"/>
          <p14:tracePt t="11876" x="4891088" y="2690813"/>
          <p14:tracePt t="11894" x="4899025" y="2673350"/>
          <p14:tracePt t="12148" x="4899025" y="2663825"/>
          <p14:tracePt t="12189" x="4908550" y="2663825"/>
          <p14:tracePt t="12197" x="4916488" y="2655888"/>
          <p14:tracePt t="12260" x="4926013" y="2655888"/>
          <p14:tracePt t="12267" x="4926013" y="2663825"/>
          <p14:tracePt t="12279" x="4943475" y="2673350"/>
          <p14:tracePt t="12284" x="4960938" y="2690813"/>
          <p14:tracePt t="12292" x="4978400" y="2725738"/>
          <p14:tracePt t="12307" x="5030788" y="2778125"/>
          <p14:tracePt t="12325" x="5091113" y="2857500"/>
          <p14:tracePt t="12340" x="5143500" y="2909888"/>
          <p14:tracePt t="12360" x="5205413" y="2962275"/>
          <p14:tracePt t="12374" x="5283200" y="2997200"/>
          <p14:tracePt t="12390" x="5353050" y="3032125"/>
          <p14:tracePt t="12407" x="5380038" y="3049588"/>
          <p14:tracePt t="12452" x="5387975" y="3057525"/>
          <p14:tracePt t="12492" x="5370513" y="3049588"/>
          <p14:tracePt t="12500" x="5318125" y="3022600"/>
          <p14:tracePt t="12509" x="5300663" y="3005138"/>
          <p14:tracePt t="12525" x="5265738" y="2987675"/>
          <p14:tracePt t="12541" x="5257800" y="2987675"/>
          <p14:tracePt t="12598" x="5240338" y="2987675"/>
          <p14:tracePt t="12613" x="5222875" y="2987675"/>
          <p14:tracePt t="12625" x="5195888" y="2997200"/>
          <p14:tracePt t="12628" x="5187950" y="2997200"/>
          <p14:tracePt t="12644" x="5160963" y="3032125"/>
          <p14:tracePt t="12660" x="5153025" y="3040063"/>
          <p14:tracePt t="12686" x="5143500" y="3049588"/>
          <p14:tracePt t="12869" x="5143500" y="3040063"/>
          <p14:tracePt t="12885" x="5143500" y="3032125"/>
          <p14:tracePt t="12892" x="5143500" y="3022600"/>
          <p14:tracePt t="12926" x="5143500" y="3005138"/>
          <p14:tracePt t="13131" x="5143500" y="2997200"/>
          <p14:tracePt t="13141" x="5153025" y="2987675"/>
          <p14:tracePt t="13148" x="5160963" y="2979738"/>
          <p14:tracePt t="13158" x="5170488" y="2970213"/>
          <p14:tracePt t="13174" x="5205413" y="2935288"/>
          <p14:tracePt t="13179" x="5213350" y="2935288"/>
          <p14:tracePt t="13189" x="5230813" y="2909888"/>
          <p14:tracePt t="13206" x="5283200" y="2865438"/>
          <p14:tracePt t="13223" x="5345113" y="2840038"/>
          <p14:tracePt t="13227" x="5353050" y="2830513"/>
          <p14:tracePt t="13240" x="5362575" y="2830513"/>
          <p14:tracePt t="13244" x="5370513" y="2822575"/>
          <p14:tracePt t="13259" x="5380038" y="2813050"/>
          <p14:tracePt t="13715" x="5380038" y="2805113"/>
          <p14:tracePt t="13811" x="5380038" y="2778125"/>
          <p14:tracePt t="13828" x="5380038" y="2770188"/>
          <p14:tracePt t="13851" x="5380038" y="2752725"/>
          <p14:tracePt t="13859" x="5380038" y="2743200"/>
          <p14:tracePt t="14020" x="5380038" y="2733675"/>
          <p14:tracePt t="14175" x="5380038" y="2725738"/>
          <p14:tracePt t="14214" x="5397500" y="2716213"/>
          <p14:tracePt t="14229" x="5405438" y="2708275"/>
          <p14:tracePt t="14258" x="5414963" y="2690813"/>
          <p14:tracePt t="14269" x="5422900" y="2681288"/>
          <p14:tracePt t="14292" x="5432425" y="2673350"/>
          <p14:tracePt t="14300" x="5432425" y="2663825"/>
          <p14:tracePt t="14309" x="5449888" y="2655888"/>
          <p14:tracePt t="14320" x="5457825" y="2638425"/>
          <p14:tracePt t="14323" x="5467350" y="2628900"/>
          <p14:tracePt t="14339" x="5484813" y="2603500"/>
          <p14:tracePt t="14353" x="5502275" y="2586038"/>
          <p14:tracePt t="14357" x="5510213" y="2559050"/>
          <p14:tracePt t="14372" x="5519738" y="2551113"/>
          <p14:tracePt t="14386" x="5519738" y="2541588"/>
          <p14:tracePt t="14481" x="5519738" y="2559050"/>
          <p14:tracePt t="14487" x="5492750" y="2586038"/>
          <p14:tracePt t="14502" x="5467350" y="2646363"/>
          <p14:tracePt t="14520" x="5440363" y="2681288"/>
          <p14:tracePt t="14526" x="5432425" y="2708275"/>
          <p14:tracePt t="14541" x="5422900" y="2716213"/>
          <p14:tracePt t="14553" x="5414963" y="2733675"/>
          <p14:tracePt t="14559" x="5405438" y="2743200"/>
          <p14:tracePt t="14563" x="5397500" y="2760663"/>
          <p14:tracePt t="14573" x="5387975" y="2778125"/>
          <p14:tracePt t="14586" x="5362575" y="2813050"/>
          <p14:tracePt t="14596" x="5345113" y="2874963"/>
          <p14:tracePt t="14606" x="5318125" y="2909888"/>
          <p14:tracePt t="14620" x="5292725" y="2952750"/>
          <p14:tracePt t="14636" x="5213350" y="3032125"/>
          <p14:tracePt t="14657" x="5038725" y="3197225"/>
          <p14:tracePt t="14661" x="4926013" y="3294063"/>
          <p14:tracePt t="14671" x="4821238" y="3389313"/>
          <p14:tracePt t="14689" x="4672013" y="3538538"/>
          <p14:tracePt t="14693" x="4629150" y="3581400"/>
          <p14:tracePt t="14706" x="4567238" y="3660775"/>
          <p14:tracePt t="14710" x="4514850" y="3713163"/>
          <p14:tracePt t="14723" x="4479925" y="3765550"/>
          <p14:tracePt t="14735" x="4437063" y="3800475"/>
          <p14:tracePt t="14752" x="4402138" y="3852863"/>
          <p14:tracePt t="14755" x="4384675" y="3887788"/>
          <p14:tracePt t="14768" x="4349750" y="3930650"/>
          <p14:tracePt t="14772" x="4287838" y="3983038"/>
          <p14:tracePt t="14785" x="4235450" y="4035425"/>
          <p14:tracePt t="14788" x="4113213" y="4124325"/>
          <p14:tracePt t="14802" x="4035425" y="4184650"/>
          <p14:tracePt t="14804" x="3938588" y="4237038"/>
          <p14:tracePt t="14821" x="3833813" y="4316413"/>
          <p14:tracePt t="14836" x="3790950" y="4359275"/>
          <p14:tracePt t="14851" x="3746500" y="4359275"/>
          <p14:tracePt t="14870" x="3686175" y="4394200"/>
          <p14:tracePt t="14888" x="3581400" y="4438650"/>
          <p14:tracePt t="14891" x="3554413" y="4446588"/>
          <p14:tracePt t="14902" x="3529013" y="4446588"/>
          <p14:tracePt t="14920" x="3424238" y="4429125"/>
          <p14:tracePt t="14923" x="3354388" y="4368800"/>
          <p14:tracePt t="14937" x="3257550" y="4298950"/>
          <p14:tracePt t="14940" x="3162300" y="4184650"/>
          <p14:tracePt t="14951" x="3074988" y="4062413"/>
          <p14:tracePt t="14971" x="2559050" y="3538538"/>
          <p14:tracePt t="14983" x="2384425" y="3416300"/>
          <p14:tracePt t="15001" x="2017713" y="3224213"/>
          <p14:tracePt t="15006" x="1885950" y="3197225"/>
          <p14:tracePt t="15018" x="1790700" y="3197225"/>
          <p14:tracePt t="15020" x="1720850" y="3197225"/>
          <p14:tracePt t="15041" x="1511300" y="3363913"/>
          <p14:tracePt t="15044" x="1344613" y="3581400"/>
          <p14:tracePt t="15053" x="1179513" y="3895725"/>
          <p14:tracePt t="15070" x="742950" y="4813300"/>
          <p14:tracePt t="15087" x="436563" y="5521325"/>
          <p14:tracePt t="15102" x="96838" y="6080125"/>
          <p14:tracePt t="15107" x="34925" y="6176963"/>
          <p14:tracePt t="15124" x="0" y="6264275"/>
          <p14:tracePt t="15129" x="0" y="6272213"/>
          <p14:tracePt t="15153" x="0" y="6281738"/>
          <p14:tracePt t="15166" x="26988" y="6281738"/>
          <p14:tracePt t="15172" x="79375" y="6246813"/>
          <p14:tracePt t="15184" x="184150" y="6159500"/>
          <p14:tracePt t="15187" x="271463" y="6089650"/>
          <p14:tracePt t="15199" x="401638" y="5975350"/>
          <p14:tracePt t="15217" x="628650" y="5713413"/>
          <p14:tracePt t="15220" x="777875" y="5476875"/>
          <p14:tracePt t="15233" x="882650" y="5302250"/>
          <p14:tracePt t="15251" x="1135063" y="4900613"/>
          <p14:tracePt t="15267" x="1239838" y="4700588"/>
          <p14:tracePt t="15283" x="1301750" y="4560888"/>
          <p14:tracePt t="15302" x="1344613" y="4421188"/>
          <p14:tracePt t="15307" x="1354138" y="4368800"/>
          <p14:tracePt t="15320" x="1362075" y="4324350"/>
          <p14:tracePt t="15332" x="1362075" y="4289425"/>
          <p14:tracePt t="15349" x="1362075" y="4281488"/>
          <p14:tracePt t="15389" x="1362075" y="4324350"/>
          <p14:tracePt t="15397" x="1362075" y="4446588"/>
          <p14:tracePt t="15404" x="1344613" y="4603750"/>
          <p14:tracePt t="15416" x="1319213" y="4857750"/>
          <p14:tracePt t="15418" x="1266825" y="5145088"/>
          <p14:tracePt t="15433" x="1249363" y="5503863"/>
          <p14:tracePt t="15436" x="1214438" y="5818188"/>
          <p14:tracePt t="15445" x="1214438" y="6027738"/>
          <p14:tracePt t="15457" x="1214438" y="6089650"/>
          <p14:tracePt t="15467" x="1239838" y="6132513"/>
          <p14:tracePt t="15476" x="1292225" y="6124575"/>
          <p14:tracePt t="15488" x="1414463" y="6054725"/>
          <p14:tracePt t="15497" x="1571625" y="5915025"/>
          <p14:tracePt t="15519" x="2479675" y="4525963"/>
          <p14:tracePt t="15524" x="2689225" y="4035425"/>
          <p14:tracePt t="15533" x="2768600" y="3608388"/>
          <p14:tracePt t="15539" x="2803525" y="3294063"/>
          <p14:tracePt t="15549" x="2855913" y="3005138"/>
          <p14:tracePt t="15571" x="2855913" y="2524125"/>
          <p14:tracePt t="15583" x="2855913" y="2498725"/>
          <p14:tracePt t="15604" x="2838450" y="2498725"/>
          <p14:tracePt t="15617" x="2794000" y="2568575"/>
          <p14:tracePt t="15619" x="2733675" y="2743200"/>
          <p14:tracePt t="15631" x="2646363" y="3014663"/>
          <p14:tracePt t="15652" x="2297113" y="4202113"/>
          <p14:tracePt t="15667" x="2200275" y="4551363"/>
          <p14:tracePt t="15670" x="2087563" y="4910138"/>
          <p14:tracePt t="15688" x="2008188" y="5399088"/>
          <p14:tracePt t="15692" x="2008188" y="5521325"/>
          <p14:tracePt t="15700" x="2008188" y="5643563"/>
          <p14:tracePt t="15715" x="2025650" y="5765800"/>
          <p14:tracePt t="15734" x="2025650" y="5783263"/>
          <p14:tracePt t="15774" x="2025650" y="5792788"/>
          <p14:tracePt t="15783" x="2078038" y="5775325"/>
          <p14:tracePt t="15800" x="2244725" y="5521325"/>
          <p14:tracePt t="15803" x="2332038" y="5197475"/>
          <p14:tracePt t="15815" x="2366963" y="4830763"/>
          <p14:tracePt t="15832" x="2401888" y="4194175"/>
          <p14:tracePt t="15836" x="2401888" y="3835400"/>
          <p14:tracePt t="15843" x="2401888" y="3651250"/>
          <p14:tracePt t="15852" x="2384425" y="3503613"/>
          <p14:tracePt t="15866" x="2374900" y="3441700"/>
          <p14:tracePt t="15869" x="2374900" y="3433763"/>
          <p14:tracePt t="15884" x="2366963" y="3424238"/>
          <p14:tracePt t="15908" x="2349500" y="3486150"/>
          <p14:tracePt t="15917" x="2332038" y="3598863"/>
          <p14:tracePt t="15933" x="2297113" y="3895725"/>
          <p14:tracePt t="15938" x="2270125" y="4124325"/>
          <p14:tracePt t="15949" x="2217738" y="4351338"/>
          <p14:tracePt t="15969" x="2174875" y="4648200"/>
          <p14:tracePt t="15973" x="2157413" y="4778375"/>
          <p14:tracePt t="15983" x="2147888" y="4883150"/>
          <p14:tracePt t="16003" x="2122488" y="5022850"/>
          <p14:tracePt t="16017" x="2122488" y="5057775"/>
          <p14:tracePt t="16021" x="2122488" y="5067300"/>
          <p14:tracePt t="16108" x="2130425" y="5067300"/>
          <p14:tracePt t="16115" x="2147888" y="5049838"/>
          <p14:tracePt t="16129" x="2165350" y="5022850"/>
          <p14:tracePt t="16147" x="2252663" y="4892675"/>
          <p14:tracePt t="16163" x="2314575" y="4778375"/>
          <p14:tracePt t="16166" x="2374900" y="4648200"/>
          <p14:tracePt t="16179" x="2454275" y="4525963"/>
          <p14:tracePt t="16181" x="2514600" y="4386263"/>
          <p14:tracePt t="16196" x="2628900" y="4062413"/>
          <p14:tracePt t="16213" x="2863850" y="3651250"/>
          <p14:tracePt t="16230" x="3232150" y="3171825"/>
          <p14:tracePt t="16247" x="3676650" y="2778125"/>
          <p14:tracePt t="16263" x="4052888" y="2551113"/>
          <p14:tracePt t="16281" x="4462463" y="2359025"/>
          <p14:tracePt t="16283" x="4629150" y="2359025"/>
          <p14:tracePt t="16296" x="4803775" y="2359025"/>
          <p14:tracePt t="16313" x="5353050" y="2489200"/>
          <p14:tracePt t="16332" x="6235700" y="3214688"/>
          <p14:tracePt t="16343" x="6402388" y="3503613"/>
          <p14:tracePt t="16349" x="6515100" y="3756025"/>
          <p14:tracePt t="16360" x="6637338" y="4010025"/>
          <p14:tracePt t="16373" x="6759575" y="4316413"/>
          <p14:tracePt t="16380" x="6794500" y="4359275"/>
          <p14:tracePt t="16396" x="6821488" y="4394200"/>
          <p14:tracePt t="16436" x="6821488" y="4368800"/>
          <p14:tracePt t="16444" x="6821488" y="4351338"/>
          <p14:tracePt t="16455" x="6821488" y="4333875"/>
          <p14:tracePt t="16468" x="6811963" y="4281488"/>
          <p14:tracePt t="16479" x="6804025" y="4271963"/>
          <p14:tracePt t="16496" x="6777038" y="4219575"/>
          <p14:tracePt t="16514" x="6724650" y="4176713"/>
          <p14:tracePt t="16517" x="6707188" y="4167188"/>
          <p14:tracePt t="16529" x="6689725" y="4167188"/>
          <p14:tracePt t="16533" x="6646863" y="4167188"/>
          <p14:tracePt t="16548" x="6559550" y="4271963"/>
          <p14:tracePt t="16567" x="6462713" y="4533900"/>
          <p14:tracePt t="16579" x="6262688" y="5005388"/>
          <p14:tracePt t="16597" x="6192838" y="5364163"/>
          <p14:tracePt t="16614" x="6192838" y="5476875"/>
          <p14:tracePt t="16628" x="6192838" y="5521325"/>
          <p14:tracePt t="16646" x="6210300" y="5565775"/>
          <p14:tracePt t="16664" x="6218238" y="5583238"/>
          <p14:tracePt t="16669" x="6245225" y="5591175"/>
          <p14:tracePt t="16679" x="6262688" y="5591175"/>
          <p14:tracePt t="16698" x="6288088" y="5600700"/>
          <p14:tracePt t="16701" x="6305550" y="5600700"/>
          <p14:tracePt t="16715" x="6332538" y="5600700"/>
          <p14:tracePt t="16721" x="6375400" y="5565775"/>
          <p14:tracePt t="16728" x="6454775" y="5486400"/>
          <p14:tracePt t="16748" x="6681788" y="4918075"/>
          <p14:tracePt t="16765" x="6734175" y="4568825"/>
          <p14:tracePt t="16783" x="6734175" y="4229100"/>
          <p14:tracePt t="16787" x="6734175" y="4097338"/>
          <p14:tracePt t="16797" x="6699250" y="3948113"/>
          <p14:tracePt t="16816" x="6594475" y="3756025"/>
          <p14:tracePt t="16829" x="6462713" y="3573463"/>
          <p14:tracePt t="16848" x="6384925" y="3529013"/>
          <p14:tracePt t="16851" x="6367463" y="3529013"/>
          <p14:tracePt t="16861" x="6350000" y="3529013"/>
          <p14:tracePt t="16884" x="6245225" y="3643313"/>
          <p14:tracePt t="16896" x="6200775" y="3721100"/>
          <p14:tracePt t="16899" x="6148388" y="3930650"/>
          <p14:tracePt t="16911" x="6122988" y="4097338"/>
          <p14:tracePt t="16929" x="6008688" y="4429125"/>
          <p14:tracePt t="16933" x="5999163" y="4543425"/>
          <p14:tracePt t="16944" x="5991225" y="4603750"/>
          <p14:tracePt t="16963" x="5991225" y="4638675"/>
          <p14:tracePt t="16980" x="5991225" y="4656138"/>
          <p14:tracePt t="17006" x="6008688" y="4656138"/>
          <p14:tracePt t="17016" x="6016625" y="4656138"/>
          <p14:tracePt t="17030" x="6069013" y="4656138"/>
          <p14:tracePt t="17035" x="6078538" y="4656138"/>
          <p14:tracePt t="17047" x="6113463" y="4656138"/>
          <p14:tracePt t="17061" x="6210300" y="4621213"/>
          <p14:tracePt t="17081" x="6297613" y="4586288"/>
          <p14:tracePt t="17085" x="6350000" y="4543425"/>
          <p14:tracePt t="17095" x="6357938" y="4543425"/>
          <p14:tracePt t="17099" x="6375400" y="4525963"/>
          <p14:tracePt t="17111" x="6392863" y="4508500"/>
          <p14:tracePt t="17316" x="6402388" y="4508500"/>
          <p14:tracePt t="17328" x="6410325" y="4508500"/>
          <p14:tracePt t="17331" x="6419850" y="4508500"/>
          <p14:tracePt t="17340" x="6427788" y="4508500"/>
          <p14:tracePt t="17348" x="6445250" y="4508500"/>
          <p14:tracePt t="17364" x="6577013" y="4456113"/>
          <p14:tracePt t="17379" x="6707188" y="4411663"/>
          <p14:tracePt t="17382" x="6908800" y="4316413"/>
          <p14:tracePt t="17395" x="7126288" y="4194175"/>
          <p14:tracePt t="17412" x="7231063" y="4124325"/>
          <p14:tracePt t="17430" x="7275513" y="4079875"/>
          <p14:tracePt t="17439" x="7283450" y="4052888"/>
          <p14:tracePt t="17445" x="7292975" y="4035425"/>
          <p14:tracePt t="17462" x="7292975" y="4017963"/>
          <p14:tracePt t="17468" x="7292975" y="4000500"/>
          <p14:tracePt t="17479" x="7292975" y="3992563"/>
          <p14:tracePt t="17496" x="7292975" y="3983038"/>
          <p14:tracePt t="17516" x="7283450" y="3983038"/>
          <p14:tracePt t="17530" x="7223125" y="3983038"/>
          <p14:tracePt t="17533" x="7170738" y="3983038"/>
          <p14:tracePt t="17539" x="7073900" y="3983038"/>
          <p14:tracePt t="17552" x="7013575" y="3992563"/>
          <p14:tracePt t="17560" x="6934200" y="4062413"/>
          <p14:tracePt t="17581" x="6846888" y="4167188"/>
          <p14:tracePt t="17596" x="6821488" y="4219575"/>
          <p14:tracePt t="17612" x="6821488" y="4237038"/>
          <p14:tracePt t="17637" x="6821488" y="4246563"/>
          <p14:tracePt t="17664" x="6829425" y="4254500"/>
          <p14:tracePt t="17667" x="6838950" y="4264025"/>
          <p14:tracePt t="17680" x="6846888" y="4271963"/>
          <p14:tracePt t="17684" x="6856413" y="4271963"/>
          <p14:tracePt t="17709" x="6864350" y="4271963"/>
          <p14:tracePt t="17720" x="6873875" y="4264025"/>
          <p14:tracePt t="17730" x="6891338" y="4246563"/>
          <p14:tracePt t="17738" x="6891338" y="4237038"/>
          <p14:tracePt t="17743" x="6891338" y="4202113"/>
          <p14:tracePt t="17749" x="6891338" y="4176713"/>
          <p14:tracePt t="17759" x="6899275" y="4114800"/>
          <p14:tracePt t="17777" x="6934200" y="3913188"/>
          <p14:tracePt t="17778" x="6934200" y="3817938"/>
          <p14:tracePt t="17792" x="6934200" y="3756025"/>
          <p14:tracePt t="17794" x="6934200" y="3713163"/>
          <p14:tracePt t="17811" x="6769100" y="3703638"/>
          <p14:tracePt t="17825" x="6611938" y="3703638"/>
          <p14:tracePt t="17843" x="6086475" y="3957638"/>
          <p14:tracePt t="17859" x="5956300" y="4211638"/>
          <p14:tracePt t="17877" x="5851525" y="4491038"/>
          <p14:tracePt t="17892" x="5851525" y="4673600"/>
          <p14:tracePt t="17908" x="5911850" y="4830763"/>
          <p14:tracePt t="17925" x="6061075" y="4953000"/>
          <p14:tracePt t="17941" x="6235700" y="5022850"/>
          <p14:tracePt t="17957" x="6419850" y="5040313"/>
          <p14:tracePt t="17975" x="6584950" y="5040313"/>
          <p14:tracePt t="17991" x="6829425" y="5005388"/>
          <p14:tracePt t="18009" x="7091363" y="4857750"/>
          <p14:tracePt t="18012" x="7283450" y="4700588"/>
          <p14:tracePt t="18026" x="7432675" y="4533900"/>
          <p14:tracePt t="18029" x="7519988" y="4368800"/>
          <p14:tracePt t="18042" x="7562850" y="4219575"/>
          <p14:tracePt t="18044" x="7589838" y="4044950"/>
          <p14:tracePt t="18061" x="7589838" y="3748088"/>
          <p14:tracePt t="18076" x="7589838" y="3424238"/>
          <p14:tracePt t="18094" x="7580313" y="3179763"/>
          <p14:tracePt t="18118" x="7458075" y="2944813"/>
          <p14:tracePt t="18125" x="7415213" y="2900363"/>
          <p14:tracePt t="18133" x="7380288" y="2892425"/>
          <p14:tracePt t="18142" x="7353300" y="2874963"/>
          <p14:tracePt t="18161" x="7327900" y="2874963"/>
          <p14:tracePt t="18175" x="7318375" y="2874963"/>
          <p14:tracePt t="18246" x="7335838" y="2874963"/>
          <p14:tracePt t="18255" x="7345363" y="2882900"/>
          <p14:tracePt t="18268" x="7362825" y="2909888"/>
          <p14:tracePt t="18275" x="7370763" y="2927350"/>
          <p14:tracePt t="18291" x="7370763" y="2944813"/>
          <p14:tracePt t="18307" x="7370763" y="2970213"/>
          <p14:tracePt t="18324" x="7370763" y="2987675"/>
          <p14:tracePt t="18327" x="7370763" y="3014663"/>
          <p14:tracePt t="18340" x="7310438" y="3101975"/>
          <p14:tracePt t="18357" x="7205663" y="3179763"/>
          <p14:tracePt t="18374" x="7056438" y="3232150"/>
          <p14:tracePt t="18390" x="6891338" y="3241675"/>
          <p14:tracePt t="18407" x="6734175" y="3241675"/>
          <p14:tracePt t="18425" x="6507163" y="3214688"/>
          <p14:tracePt t="18428" x="6384925" y="3171825"/>
          <p14:tracePt t="18441" x="6270625" y="3136900"/>
          <p14:tracePt t="18459" x="5991225" y="2979738"/>
          <p14:tracePt t="18474" x="5956300" y="2962275"/>
          <p14:tracePt t="18492" x="5921375" y="2935288"/>
          <p14:tracePt t="18605" x="5929313" y="2935288"/>
          <p14:tracePt t="18613" x="5956300" y="2952750"/>
          <p14:tracePt t="18632" x="6008688" y="3049588"/>
          <p14:tracePt t="18637" x="6026150" y="3109913"/>
          <p14:tracePt t="18644" x="6078538" y="3206750"/>
          <p14:tracePt t="18656" x="6130925" y="3302000"/>
          <p14:tracePt t="18673" x="6235700" y="3486150"/>
          <p14:tracePt t="18692" x="6350000" y="3643313"/>
          <p14:tracePt t="18707" x="6357938" y="3660775"/>
          <p14:tracePt t="18725" x="6357938" y="3678238"/>
          <p14:tracePt t="18742" x="6357938" y="3686175"/>
          <p14:tracePt t="18760" x="6357938" y="3703638"/>
          <p14:tracePt t="18775" x="6305550" y="3721100"/>
          <p14:tracePt t="18792" x="6262688" y="3730625"/>
          <p14:tracePt t="18807" x="6200775" y="3730625"/>
          <p14:tracePt t="18838" x="5868988" y="3695700"/>
          <p14:tracePt t="18845" x="5764213" y="3668713"/>
          <p14:tracePt t="18858" x="5597525" y="3651250"/>
          <p14:tracePt t="18875" x="5484813" y="3633788"/>
          <p14:tracePt t="18891" x="5432425" y="3616325"/>
          <p14:tracePt t="18895" x="5414963" y="3616325"/>
          <p14:tracePt t="18972" x="5432425" y="3598863"/>
          <p14:tracePt t="18980" x="5475288" y="3581400"/>
          <p14:tracePt t="18989" x="5545138" y="3529013"/>
          <p14:tracePt t="19007" x="5719763" y="3398838"/>
          <p14:tracePt t="19024" x="5876925" y="3311525"/>
          <p14:tracePt t="19027" x="5911850" y="3294063"/>
          <p14:tracePt t="19040" x="5929313" y="3284538"/>
          <p14:tracePt t="19043" x="5956300" y="3276600"/>
          <p14:tracePt t="19075" x="5964238" y="3294063"/>
          <p14:tracePt t="19086" x="5921375" y="3451225"/>
          <p14:tracePt t="19095" x="5859463" y="3546475"/>
          <p14:tracePt t="19106" x="5684838" y="3756025"/>
          <p14:tracePt t="19122" x="5554663" y="3887788"/>
          <p14:tracePt t="19140" x="5265738" y="4149725"/>
          <p14:tracePt t="19157" x="5143500" y="4281488"/>
          <p14:tracePt t="19173" x="5065713" y="4368800"/>
          <p14:tracePt t="19189" x="5065713" y="4376738"/>
          <p14:tracePt t="19269" x="5073650" y="4359275"/>
          <p14:tracePt t="19277" x="5073650" y="4351338"/>
          <p14:tracePt t="19289" x="5100638" y="4289425"/>
          <p14:tracePt t="19296" x="5100638" y="4264025"/>
          <p14:tracePt t="19300" x="5100638" y="4237038"/>
          <p14:tracePt t="19308" x="5100638" y="4211638"/>
          <p14:tracePt t="19324" x="5100638" y="4184650"/>
          <p14:tracePt t="19350" x="5100638" y="4176713"/>
          <p14:tracePt t="19360" x="5073650" y="4176713"/>
          <p14:tracePt t="19377" x="5013325" y="4194175"/>
          <p14:tracePt t="19380" x="4978400" y="4237038"/>
          <p14:tracePt t="19389" x="4933950" y="4298950"/>
          <p14:tracePt t="19407" x="4908550" y="4386263"/>
          <p14:tracePt t="19424" x="4873625" y="4491038"/>
          <p14:tracePt t="19427" x="4873625" y="4543425"/>
          <p14:tracePt t="19443" x="4873625" y="4586288"/>
          <p14:tracePt t="19450" x="4873625" y="4613275"/>
          <p14:tracePt t="19462" x="4881563" y="4656138"/>
          <p14:tracePt t="19471" x="4891088" y="4673600"/>
          <p14:tracePt t="19488" x="4951413" y="4700588"/>
          <p14:tracePt t="19491" x="5003800" y="4700588"/>
          <p14:tracePt t="19505" x="5030788" y="4700588"/>
          <p14:tracePt t="19507" x="5056188" y="4700588"/>
          <p14:tracePt t="19522" x="5091113" y="4700588"/>
          <p14:tracePt t="19523" x="5108575" y="4700588"/>
          <p14:tracePt t="19539" x="5170488" y="4603750"/>
          <p14:tracePt t="19555" x="5230813" y="4368800"/>
          <p14:tracePt t="19572" x="5257800" y="4079875"/>
          <p14:tracePt t="19589" x="5265738" y="3773488"/>
          <p14:tracePt t="19606" x="5265738" y="3573463"/>
          <p14:tracePt t="19612" x="5265738" y="3521075"/>
          <p14:tracePt t="19623" x="5248275" y="3486150"/>
          <p14:tracePt t="19661" x="5230813" y="3494088"/>
          <p14:tracePt t="19670" x="5205413" y="3573463"/>
          <p14:tracePt t="19679" x="5178425" y="3695700"/>
          <p14:tracePt t="19688" x="5126038" y="3843338"/>
          <p14:tracePt t="19690" x="5073650" y="4052888"/>
          <p14:tracePt t="19708" x="4986338" y="4429125"/>
          <p14:tracePt t="19721" x="4960938" y="4560888"/>
          <p14:tracePt t="19726" x="4916488" y="4656138"/>
          <p14:tracePt t="19742" x="4916488" y="4718050"/>
          <p14:tracePt t="19762" x="4916488" y="4743450"/>
          <p14:tracePt t="19766" x="4926013" y="4743450"/>
          <p14:tracePt t="19789" x="4926013" y="4752975"/>
          <p14:tracePt t="19823" x="4933950" y="4760913"/>
          <p14:tracePt t="19845" x="4943475" y="4770438"/>
          <p14:tracePt t="20262" x="4951413" y="4770438"/>
          <p14:tracePt t="20269" x="4960938" y="4770438"/>
          <p14:tracePt t="20275" x="4968875" y="4770438"/>
          <p14:tracePt t="20287" x="5003800" y="4770438"/>
          <p14:tracePt t="20292" x="5073650" y="4770438"/>
          <p14:tracePt t="20303" x="5160963" y="4752975"/>
          <p14:tracePt t="20310" x="5283200" y="4743450"/>
          <p14:tracePt t="20316" x="5457825" y="4725988"/>
          <p14:tracePt t="20325" x="5694363" y="4665663"/>
          <p14:tracePt t="20338" x="5999163" y="4560888"/>
          <p14:tracePt t="20340" x="6262688" y="4491038"/>
          <p14:tracePt t="20355" x="6515100" y="4394200"/>
          <p14:tracePt t="20358" x="6699250" y="4324350"/>
          <p14:tracePt t="20372" x="7004050" y="4114800"/>
          <p14:tracePt t="20390" x="7083425" y="4010025"/>
          <p14:tracePt t="20404" x="7083425" y="3992563"/>
          <p14:tracePt t="20420" x="6996113" y="3957638"/>
          <p14:tracePt t="20440" x="6804025" y="3930650"/>
          <p14:tracePt t="20453" x="6524625" y="3948113"/>
          <p14:tracePt t="20469" x="6227763" y="4070350"/>
          <p14:tracePt t="20486" x="6034088" y="4254500"/>
          <p14:tracePt t="20503" x="5981700" y="4421188"/>
          <p14:tracePt t="20507" x="5981700" y="4473575"/>
          <p14:tracePt t="20519" x="5981700" y="4516438"/>
          <p14:tracePt t="20536" x="5981700" y="4533900"/>
          <p14:tracePt t="20540" x="6008688" y="4533900"/>
          <p14:tracePt t="20552" x="6051550" y="4533900"/>
          <p14:tracePt t="20555" x="6096000" y="4533900"/>
          <p14:tracePt t="20569" x="6140450" y="4533900"/>
          <p14:tracePt t="20572" x="6253163" y="4481513"/>
          <p14:tracePt t="20580" x="6297613" y="4456113"/>
          <p14:tracePt t="20587" x="6350000" y="4421188"/>
          <p14:tracePt t="20605" x="6454775" y="4351338"/>
          <p14:tracePt t="20613" x="6497638" y="4324350"/>
          <p14:tracePt t="20623" x="6515100" y="4298950"/>
          <p14:tracePt t="20635" x="6550025" y="4254500"/>
          <p14:tracePt t="20653" x="6559550" y="4246563"/>
          <p14:tracePt t="20764" x="6550025" y="4254500"/>
          <p14:tracePt t="20800" x="6567488" y="4254500"/>
          <p14:tracePt t="20811" x="6654800" y="4254500"/>
          <p14:tracePt t="20819" x="6759575" y="4254500"/>
          <p14:tracePt t="20827" x="6873875" y="4254500"/>
          <p14:tracePt t="20836" x="7083425" y="4237038"/>
          <p14:tracePt t="20857" x="7729538" y="4052888"/>
          <p14:tracePt t="20872" x="8532813" y="3843338"/>
          <p14:tracePt t="20877" x="8942388" y="3703638"/>
          <p14:tracePt t="30180" x="8732838" y="5476875"/>
          <p14:tracePt t="30187" x="8261350" y="5618163"/>
          <p14:tracePt t="30196" x="7712075" y="5880100"/>
          <p14:tracePt t="30209" x="7572375" y="5957888"/>
          <p14:tracePt t="30212" x="7527925" y="5992813"/>
          <p14:tracePt t="30226" x="7527925" y="6037263"/>
          <p14:tracePt t="30229" x="7527925" y="6080125"/>
          <p14:tracePt t="30243" x="7527925" y="6097588"/>
          <p14:tracePt t="30261" x="7527925" y="6115050"/>
          <p14:tracePt t="30277" x="7502525" y="6124575"/>
          <p14:tracePt t="30283" x="7493000" y="6142038"/>
          <p14:tracePt t="30294" x="7458075" y="6167438"/>
          <p14:tracePt t="30309" x="7423150" y="6202363"/>
          <p14:tracePt t="30326" x="7353300" y="6299200"/>
          <p14:tracePt t="30343" x="7213600" y="6481763"/>
          <p14:tracePt t="30347" x="7108825" y="6630988"/>
          <p14:tracePt t="30358" x="6986588" y="6813550"/>
          <p14:tracePt t="30539" x="6559550" y="6683375"/>
          <p14:tracePt t="30549" x="6594475" y="6551613"/>
          <p14:tracePt t="30561" x="6629400" y="6429375"/>
          <p14:tracePt t="30564" x="6681788" y="6307138"/>
          <p14:tracePt t="30579" x="6734175" y="6097588"/>
          <p14:tracePt t="30593" x="6769100" y="5992813"/>
          <p14:tracePt t="30595" x="6804025" y="5932488"/>
          <p14:tracePt t="30609" x="6838950" y="5853113"/>
          <p14:tracePt t="30610" x="6856413" y="5818188"/>
          <p14:tracePt t="30625" x="6864350" y="5792788"/>
          <p14:tracePt t="30627" x="6873875" y="5775325"/>
          <p14:tracePt t="30671" x="6891338" y="5810250"/>
          <p14:tracePt t="30678" x="6908800" y="5888038"/>
          <p14:tracePt t="30692" x="6916738" y="6027738"/>
          <p14:tracePt t="30710" x="6943725" y="6115050"/>
          <p14:tracePt t="30715" x="6951663" y="6149975"/>
          <p14:tracePt t="30725" x="6951663" y="6167438"/>
          <p14:tracePt t="30741" x="6961188" y="6194425"/>
          <p14:tracePt t="30758" x="6978650" y="6202363"/>
          <p14:tracePt t="30794" x="6986588" y="6202363"/>
          <p14:tracePt t="30807" x="7021513" y="6211888"/>
          <p14:tracePt t="30820" x="7038975" y="6219825"/>
          <p14:tracePt t="30827" x="7048500" y="6219825"/>
          <p14:tracePt t="30845" x="7056438" y="6229350"/>
          <p14:tracePt t="30868" x="7065963" y="6237288"/>
          <p14:tracePt t="30886" x="7065963" y="6246813"/>
          <p14:tracePt t="30901" x="7065963" y="6254750"/>
          <p14:tracePt t="30932" x="7065963" y="6264275"/>
          <p14:tracePt t="30966" x="7065963" y="6272213"/>
          <p14:tracePt t="30975" x="7065963" y="6281738"/>
          <p14:tracePt t="30980" x="7065963" y="6299200"/>
          <p14:tracePt t="30992" x="7056438" y="6307138"/>
          <p14:tracePt t="31012" x="7048500" y="6316663"/>
          <p14:tracePt t="31027" x="7048500" y="6324600"/>
          <p14:tracePt t="31120" x="7038975" y="6307138"/>
          <p14:tracePt t="31142" x="7031038" y="6289675"/>
          <p14:tracePt t="31148" x="7021513" y="6289675"/>
          <p14:tracePt t="31158" x="7021513" y="6281738"/>
          <p14:tracePt t="31173" x="6978650" y="6272213"/>
          <p14:tracePt t="31191" x="6926263" y="6264275"/>
          <p14:tracePt t="31207" x="6873875" y="6254750"/>
          <p14:tracePt t="31223" x="6804025" y="6254750"/>
          <p14:tracePt t="31226" x="6759575" y="6254750"/>
          <p14:tracePt t="31240" x="6681788" y="6254750"/>
          <p14:tracePt t="31243" x="6629400" y="6254750"/>
          <p14:tracePt t="31257" x="6567488" y="6254750"/>
          <p14:tracePt t="31261" x="6524625" y="6254750"/>
          <p14:tracePt t="31274" x="6472238" y="6254750"/>
          <p14:tracePt t="31277" x="6454775" y="6254750"/>
          <p14:tracePt t="31291" x="6384925" y="6254750"/>
          <p14:tracePt t="31299" x="6350000" y="6254750"/>
          <p14:tracePt t="31307" x="6297613" y="6254750"/>
          <p14:tracePt t="31326" x="6210300" y="6254750"/>
          <p14:tracePt t="31331" x="6130925" y="6254750"/>
          <p14:tracePt t="31341" x="6078538" y="6254750"/>
          <p14:tracePt t="31361" x="5946775" y="6219825"/>
          <p14:tracePt t="31379" x="5772150" y="6176963"/>
          <p14:tracePt t="31392" x="5729288" y="6159500"/>
          <p14:tracePt t="31395" x="5676900" y="6142038"/>
          <p14:tracePt t="31407" x="5632450" y="6142038"/>
          <p14:tracePt t="31425" x="5572125" y="6107113"/>
          <p14:tracePt t="31427" x="5537200" y="6080125"/>
          <p14:tracePt t="31441" x="5519738" y="6072188"/>
          <p14:tracePt t="31444" x="5510213" y="6072188"/>
          <p14:tracePt t="31460" x="5484813" y="6062663"/>
          <p14:tracePt t="31552" x="5475288" y="6062663"/>
          <p14:tracePt t="31563" x="5467350" y="6062663"/>
          <p14:tracePt t="31575" x="5440363" y="6062663"/>
          <p14:tracePt t="31580" x="5397500" y="6062663"/>
          <p14:tracePt t="31590" x="5335588" y="6089650"/>
          <p14:tracePt t="31607" x="5108575" y="6149975"/>
          <p14:tracePt t="31611" x="4960938" y="6202363"/>
          <p14:tracePt t="31622" x="4829175" y="6219825"/>
          <p14:tracePt t="31640" x="4462463" y="6334125"/>
          <p14:tracePt t="31643" x="4297363" y="6369050"/>
          <p14:tracePt t="31655" x="4113213" y="6429375"/>
          <p14:tracePt t="31676" x="3703638" y="6491288"/>
          <p14:tracePt t="31688" x="3598863" y="6499225"/>
          <p14:tracePt t="31692" x="3484563" y="6526213"/>
          <p14:tracePt t="31706" x="3424238" y="6526213"/>
          <p14:tracePt t="31711" x="3379788" y="6534150"/>
          <p14:tracePt t="31715" x="3362325" y="6534150"/>
          <p14:tracePt t="31726" x="3354388" y="6534150"/>
          <p14:tracePt t="31740" x="3344863" y="6534150"/>
          <p14:tracePt t="31765" x="3336925" y="6534150"/>
          <p14:tracePt t="31793" x="3327400" y="6534150"/>
          <p14:tracePt t="31813" x="3309938" y="6534150"/>
          <p14:tracePt t="31830" x="3292475" y="6534150"/>
          <p14:tracePt t="31836" x="3267075" y="6534150"/>
          <p14:tracePt t="31844" x="3240088" y="6534150"/>
          <p14:tracePt t="31859" x="3179763" y="6534150"/>
          <p14:tracePt t="31872" x="3144838" y="6543675"/>
          <p14:tracePt t="31875" x="3082925" y="6586538"/>
          <p14:tracePt t="31891" x="2890838" y="6718300"/>
          <p14:tracePt t="31906" x="2811463" y="6761163"/>
          <p14:tracePt t="31910" x="2751138" y="6823075"/>
          <p14:tracePt t="32022" x="1763713" y="6823075"/>
          <p14:tracePt t="32027" x="1728788" y="6778625"/>
          <p14:tracePt t="32036" x="1685925" y="6735763"/>
          <p14:tracePt t="32045" x="1658938" y="6700838"/>
          <p14:tracePt t="32054" x="1624013" y="6665913"/>
          <p14:tracePt t="32071" x="1536700" y="6578600"/>
          <p14:tracePt t="32075" x="1484313" y="6543675"/>
          <p14:tracePt t="32087" x="1431925" y="6499225"/>
          <p14:tracePt t="32110" x="1284288" y="6429375"/>
          <p14:tracePt t="32121" x="1257300" y="6421438"/>
          <p14:tracePt t="32124" x="1222375" y="6403975"/>
          <p14:tracePt t="32139" x="1144588" y="6403975"/>
          <p14:tracePt t="32158" x="1057275" y="6403975"/>
          <p14:tracePt t="32163" x="1030288" y="6403975"/>
          <p14:tracePt t="32175" x="1004888" y="6403975"/>
          <p14:tracePt t="32188" x="952500" y="6421438"/>
          <p14:tracePt t="32253" x="942975" y="6421438"/>
          <p14:tracePt t="32278" x="935038" y="6411913"/>
          <p14:tracePt t="32292" x="935038" y="6403975"/>
          <p14:tracePt t="32309" x="935038" y="6394450"/>
          <p14:tracePt t="32317" x="935038" y="6386513"/>
          <p14:tracePt t="32323" x="935038" y="6376988"/>
          <p14:tracePt t="32337" x="935038" y="6369050"/>
          <p14:tracePt t="32339" x="935038" y="6359525"/>
          <p14:tracePt t="32356" x="935038" y="6334125"/>
          <p14:tracePt t="32371" x="935038" y="6307138"/>
          <p14:tracePt t="32390" x="935038" y="6299200"/>
          <p14:tracePt t="32404" x="935038" y="6281738"/>
          <p14:tracePt t="32422" x="935038" y="6264275"/>
          <p14:tracePt t="32442" x="935038" y="6246813"/>
          <p14:tracePt t="32454" x="942975" y="6229350"/>
          <p14:tracePt t="32470" x="942975" y="6211888"/>
          <p14:tracePt t="32487" x="969963" y="6176963"/>
          <p14:tracePt t="32504" x="977900" y="6167438"/>
          <p14:tracePt t="32520" x="977900" y="6159500"/>
          <p14:tracePt t="32523" x="987425" y="6149975"/>
          <p14:tracePt t="32557" x="987425" y="6142038"/>
          <p14:tracePt t="32564" x="987425" y="6132513"/>
          <p14:tracePt t="32638" x="1004888" y="6132513"/>
          <p14:tracePt t="32749" x="1022350" y="6132513"/>
          <p14:tracePt t="32766" x="1022350" y="6142038"/>
          <p14:tracePt t="32781" x="1030288" y="6149975"/>
          <p14:tracePt t="32789" x="1039813" y="6149975"/>
          <p14:tracePt t="32804" x="1065213" y="6149975"/>
          <p14:tracePt t="32820" x="1082675" y="6167438"/>
          <p14:tracePt t="32827" x="1092200" y="6176963"/>
          <p14:tracePt t="32836" x="1100138" y="6176963"/>
          <p14:tracePt t="32856" x="1127125" y="6184900"/>
          <p14:tracePt t="32874" x="1135063" y="6184900"/>
          <p14:tracePt t="32886" x="1144588" y="6184900"/>
          <p14:tracePt t="32920" x="1152525" y="6184900"/>
          <p14:tracePt t="32931" x="1162050" y="6184900"/>
          <p14:tracePt t="32949" x="1169988" y="6184900"/>
          <p14:tracePt t="32959" x="1179513" y="6184900"/>
          <p14:tracePt t="32988" x="1214438" y="6184900"/>
          <p14:tracePt t="32996" x="1214438" y="6176963"/>
          <p14:tracePt t="33003" x="1222375" y="6167438"/>
          <p14:tracePt t="33018" x="1231900" y="6159500"/>
          <p14:tracePt t="33462" x="1249363" y="6159500"/>
          <p14:tracePt t="33469" x="1257300" y="6149975"/>
          <p14:tracePt t="33489" x="1257300" y="6142038"/>
          <p14:tracePt t="33504" x="1284288" y="6132513"/>
          <p14:tracePt t="33523" x="1327150" y="6107113"/>
          <p14:tracePt t="33535" x="1354138" y="6089650"/>
          <p14:tracePt t="33559" x="1441450" y="6037263"/>
          <p14:tracePt t="33564" x="1466850" y="6027738"/>
          <p14:tracePt t="33573" x="1476375" y="6019800"/>
          <p14:tracePt t="33584" x="1484313" y="6010275"/>
          <p14:tracePt t="33587" x="1501775" y="6002338"/>
          <p14:tracePt t="33616" x="1511300" y="6002338"/>
          <p14:tracePt t="33797" x="1511300" y="5984875"/>
          <p14:tracePt t="33808" x="1511300" y="5957888"/>
          <p14:tracePt t="33816" x="1511300" y="5949950"/>
          <p14:tracePt t="33819" x="1511300" y="5915025"/>
          <p14:tracePt t="33833" x="1501775" y="5880100"/>
          <p14:tracePt t="33835" x="1484313" y="5827713"/>
          <p14:tracePt t="33850" x="1441450" y="5765800"/>
          <p14:tracePt t="33855" x="1414463" y="5730875"/>
          <p14:tracePt t="33859" x="1389063" y="5661025"/>
          <p14:tracePt t="33869" x="1344613" y="5608638"/>
          <p14:tracePt t="33885" x="1319213" y="5556250"/>
          <p14:tracePt t="33899" x="1292225" y="5486400"/>
          <p14:tracePt t="33919" x="1292225" y="5459413"/>
          <p14:tracePt t="33926" x="1292225" y="5434013"/>
          <p14:tracePt t="33931" x="1292225" y="5416550"/>
          <p14:tracePt t="33949" x="1292225" y="5399088"/>
          <p14:tracePt t="33956" x="1292225" y="5381625"/>
          <p14:tracePt t="33972" x="1292225" y="5364163"/>
          <p14:tracePt t="33983" x="1292225" y="5354638"/>
          <p14:tracePt t="33987" x="1292225" y="5337175"/>
          <p14:tracePt t="34001" x="1292225" y="5329238"/>
          <p14:tracePt t="34005" x="1292225" y="5319713"/>
          <p14:tracePt t="34019" x="1292225" y="5294313"/>
          <p14:tracePt t="34033" x="1292225" y="5284788"/>
          <p14:tracePt t="34035" x="1292225" y="5267325"/>
          <p14:tracePt t="34052" x="1292225" y="5241925"/>
          <p14:tracePt t="34068" x="1292225" y="5207000"/>
          <p14:tracePt t="34084" x="1274763" y="5189538"/>
          <p14:tracePt t="34100" x="1274763" y="5162550"/>
          <p14:tracePt t="34118" x="1266825" y="5145088"/>
          <p14:tracePt t="34123" x="1266825" y="5137150"/>
          <p14:tracePt t="34133" x="1257300" y="5137150"/>
          <p14:tracePt t="34152" x="1257300" y="5127625"/>
          <p14:tracePt t="34155" x="1257300" y="5119688"/>
          <p14:tracePt t="34165" x="1249363" y="5119688"/>
          <p14:tracePt t="34182" x="1231900" y="5110163"/>
          <p14:tracePt t="34199" x="1204913" y="5110163"/>
          <p14:tracePt t="34218" x="1196975" y="5110163"/>
          <p14:tracePt t="34279" x="1196975" y="5092700"/>
          <p14:tracePt t="34285" x="1214438" y="5067300"/>
          <p14:tracePt t="34298" x="1257300" y="5032375"/>
          <p14:tracePt t="34300" x="1292225" y="4987925"/>
          <p14:tracePt t="34316" x="1441450" y="4892675"/>
          <p14:tracePt t="34333" x="1554163" y="4848225"/>
          <p14:tracePt t="34340" x="1563688" y="4848225"/>
          <p14:tracePt t="34349" x="1589088" y="4848225"/>
          <p14:tracePt t="34366" x="1606550" y="4848225"/>
          <p14:tracePt t="34374" x="1616075" y="4848225"/>
          <p14:tracePt t="34389" x="1633538" y="4848225"/>
          <p14:tracePt t="34415" x="1641475" y="4848225"/>
          <p14:tracePt t="34421" x="1641475" y="4857750"/>
          <p14:tracePt t="34435" x="1641475" y="4892675"/>
          <p14:tracePt t="34448" x="1641475" y="4910138"/>
          <p14:tracePt t="34450" x="1633538" y="4927600"/>
          <p14:tracePt t="34466" x="1616075" y="4935538"/>
          <p14:tracePt t="34468" x="1589088" y="4953000"/>
          <p14:tracePt t="34481" x="1581150" y="4962525"/>
          <p14:tracePt t="34498" x="1563688" y="4962525"/>
          <p14:tracePt t="34535" x="1554163" y="4962525"/>
          <p14:tracePt t="34562" x="1554163" y="4970463"/>
          <p14:tracePt t="34568" x="1546225" y="4970463"/>
          <p14:tracePt t="34581" x="1519238" y="4970463"/>
          <p14:tracePt t="34598" x="1484313" y="4970463"/>
          <p14:tracePt t="34614" x="1458913" y="4970463"/>
          <p14:tracePt t="34630" x="1441450" y="4997450"/>
          <p14:tracePt t="34648" x="1414463" y="5005388"/>
          <p14:tracePt t="34678" x="1397000" y="5022850"/>
          <p14:tracePt t="34692" x="1389063" y="5032375"/>
          <p14:tracePt t="34720" x="1379538" y="5032375"/>
          <p14:tracePt t="34729" x="1362075" y="5040313"/>
          <p14:tracePt t="34736" x="1344613" y="5057775"/>
          <p14:tracePt t="34753" x="1292225" y="5075238"/>
          <p14:tracePt t="34758" x="1222375" y="5084763"/>
          <p14:tracePt t="34768" x="1179513" y="5084763"/>
          <p14:tracePt t="34783" x="1082675" y="5102225"/>
          <p14:tracePt t="34801" x="1065213" y="5102225"/>
          <p14:tracePt t="34838" x="1057275" y="5102225"/>
          <p14:tracePt t="34862" x="1057275" y="5092700"/>
          <p14:tracePt t="34869" x="1057275" y="5084763"/>
          <p14:tracePt t="34879" x="1074738" y="5067300"/>
          <p14:tracePt t="34897" x="1082675" y="5057775"/>
          <p14:tracePt t="34914" x="1092200" y="5049838"/>
          <p14:tracePt t="34917" x="1109663" y="5032375"/>
          <p14:tracePt t="34931" x="1135063" y="5032375"/>
          <p14:tracePt t="34947" x="1187450" y="5005388"/>
          <p14:tracePt t="34965" x="1222375" y="5005388"/>
          <p14:tracePt t="34971" x="1257300" y="5005388"/>
          <p14:tracePt t="34981" x="1301750" y="5005388"/>
          <p14:tracePt t="34997" x="1354138" y="4997450"/>
          <p14:tracePt t="35005" x="1379538" y="4997450"/>
          <p14:tracePt t="35015" x="1406525" y="4987925"/>
          <p14:tracePt t="35032" x="1441450" y="4970463"/>
          <p14:tracePt t="35035" x="1449388" y="4970463"/>
          <p14:tracePt t="35057" x="1466850" y="4962525"/>
          <p14:tracePt t="35063" x="1484313" y="4962525"/>
          <p14:tracePt t="35081" x="1493838" y="4953000"/>
          <p14:tracePt t="35085" x="1501775" y="4953000"/>
          <p14:tracePt t="35096" x="1511300" y="4945063"/>
          <p14:tracePt t="35099" x="1511300" y="4935538"/>
          <p14:tracePt t="35113" x="1519238" y="4935538"/>
          <p14:tracePt t="35133" x="1528763" y="4935538"/>
          <p14:tracePt t="35149" x="1536700" y="4927600"/>
          <p14:tracePt t="35217" x="1546225" y="4918075"/>
          <p14:tracePt t="35317" x="1536700" y="4918075"/>
          <p14:tracePt t="35326" x="1528763" y="4918075"/>
          <p14:tracePt t="35331" x="1501775" y="4935538"/>
          <p14:tracePt t="35347" x="1449388" y="4935538"/>
          <p14:tracePt t="35362" x="1406525" y="4935538"/>
          <p14:tracePt t="35366" x="1389063" y="4945063"/>
          <p14:tracePt t="35379" x="1319213" y="4953000"/>
          <p14:tracePt t="35396" x="1239838" y="4953000"/>
          <p14:tracePt t="35413" x="1196975" y="4953000"/>
          <p14:tracePt t="35429" x="1144588" y="4953000"/>
          <p14:tracePt t="35437" x="1127125" y="4970463"/>
          <p14:tracePt t="35447" x="1117600" y="4970463"/>
          <p14:tracePt t="35462" x="1109663" y="4970463"/>
          <p14:tracePt t="35479" x="1100138" y="4970463"/>
          <p14:tracePt t="35496" x="1082675" y="4970463"/>
          <p14:tracePt t="35513" x="1065213" y="4970463"/>
          <p14:tracePt t="35529" x="1057275" y="4970463"/>
          <p14:tracePt t="35548" x="1047750" y="4970463"/>
          <p14:tracePt t="35565" x="1030288" y="4970463"/>
          <p14:tracePt t="35590" x="1022350" y="4970463"/>
          <p14:tracePt t="35601" x="1012825" y="4970463"/>
          <p14:tracePt t="35613" x="1004888" y="4970463"/>
          <p14:tracePt t="35631" x="995363" y="4970463"/>
          <p14:tracePt t="35783" x="987425" y="4970463"/>
          <p14:tracePt t="35824" x="987425" y="4962525"/>
          <p14:tracePt t="35842" x="987425" y="4953000"/>
          <p14:tracePt t="35854" x="987425" y="4945063"/>
          <p14:tracePt t="35861" x="987425" y="4918075"/>
          <p14:tracePt t="35879" x="987425" y="4900613"/>
          <p14:tracePt t="35887" x="987425" y="4892675"/>
          <p14:tracePt t="35892" x="987425" y="4883150"/>
          <p14:tracePt t="36001" x="977900" y="4875213"/>
          <p14:tracePt t="36134" x="995363" y="4830763"/>
          <p14:tracePt t="36144" x="1004888" y="4830763"/>
          <p14:tracePt t="36147" x="1012825" y="4822825"/>
          <p14:tracePt t="36160" x="1022350" y="4813300"/>
          <p14:tracePt t="36236" x="1022350" y="4830763"/>
          <p14:tracePt t="36246" x="995363" y="4875213"/>
          <p14:tracePt t="36260" x="969963" y="4935538"/>
          <p14:tracePt t="36278" x="942975" y="5005388"/>
          <p14:tracePt t="36292" x="942975" y="5014913"/>
          <p14:tracePt t="36294" x="942975" y="5022850"/>
          <p14:tracePt t="36309" x="942975" y="5040313"/>
          <p14:tracePt t="36382" x="952500" y="5040313"/>
          <p14:tracePt t="36397" x="969963" y="5032375"/>
          <p14:tracePt t="36414" x="987425" y="5014913"/>
          <p14:tracePt t="36427" x="995363" y="5005388"/>
          <p14:tracePt t="36443" x="1004888" y="5005388"/>
          <p14:tracePt t="36459" x="1004888" y="4997450"/>
          <p14:tracePt t="36606" x="1012825" y="4997450"/>
          <p14:tracePt t="36619" x="1047750" y="4979988"/>
          <p14:tracePt t="36629" x="1057275" y="4979988"/>
          <p14:tracePt t="36657" x="1065213" y="4970463"/>
          <p14:tracePt t="36665" x="1074738" y="4970463"/>
          <p14:tracePt t="36712" x="1092200" y="4962525"/>
          <p14:tracePt t="37103" x="1100138" y="4945063"/>
          <p14:tracePt t="37137" x="1100138" y="4935538"/>
          <p14:tracePt t="37144" x="1109663" y="4927600"/>
          <p14:tracePt t="37169" x="1117600" y="4927600"/>
          <p14:tracePt t="37180" x="1135063" y="4918075"/>
          <p14:tracePt t="37190" x="1144588" y="4918075"/>
          <p14:tracePt t="37207" x="1152525" y="4918075"/>
          <p14:tracePt t="37350" x="1162050" y="4918075"/>
          <p14:tracePt t="37446" x="1179513" y="4918075"/>
          <p14:tracePt t="37462" x="1319213" y="4875213"/>
          <p14:tracePt t="37467" x="1379538" y="4848225"/>
          <p14:tracePt t="37476" x="1501775" y="4822825"/>
          <p14:tracePt t="37487" x="1616075" y="4795838"/>
          <p14:tracePt t="37496" x="1738313" y="4795838"/>
          <p14:tracePt t="37507" x="1878013" y="4795838"/>
          <p14:tracePt t="37523" x="1903413" y="4795838"/>
          <p14:tracePt t="37540" x="1912938" y="4805363"/>
          <p14:tracePt t="37558" x="1920875" y="4822825"/>
          <p14:tracePt t="37573" x="1920875" y="4830763"/>
          <p14:tracePt t="37589" x="1912938" y="4848225"/>
          <p14:tracePt t="37610" x="1912938" y="4883150"/>
          <p14:tracePt t="37613" x="1895475" y="4910138"/>
          <p14:tracePt t="37621" x="1885950" y="4927600"/>
          <p14:tracePt t="37643" x="1868488" y="4935538"/>
          <p14:tracePt t="37656" x="1851025" y="4953000"/>
          <p14:tracePt t="37702" x="1843088" y="4953000"/>
          <p14:tracePt t="37708" x="1825625" y="4953000"/>
          <p14:tracePt t="37724" x="1781175" y="4953000"/>
          <p14:tracePt t="37730" x="1746250" y="4953000"/>
          <p14:tracePt t="37739" x="1711325" y="4953000"/>
          <p14:tracePt t="37760" x="1633538" y="4953000"/>
          <p14:tracePt t="37764" x="1606550" y="4953000"/>
          <p14:tracePt t="37776" x="1571625" y="4953000"/>
          <p14:tracePt t="37779" x="1554163" y="4953000"/>
          <p14:tracePt t="37791" x="1528763" y="4953000"/>
          <p14:tracePt t="37810" x="1493838" y="4953000"/>
          <p14:tracePt t="37920" x="1493838" y="4970463"/>
          <p14:tracePt t="37943" x="1501775" y="4970463"/>
          <p14:tracePt t="37951" x="1519238" y="4970463"/>
          <p14:tracePt t="37958" x="1536700" y="4970463"/>
          <p14:tracePt t="37972" x="1563688" y="4970463"/>
          <p14:tracePt t="37990" x="1589088" y="4970463"/>
          <p14:tracePt t="38006" x="1606550" y="4970463"/>
          <p14:tracePt t="38015" x="1616075" y="4962525"/>
          <p14:tracePt t="38021" x="1624013" y="4962525"/>
          <p14:tracePt t="38069" x="1624013" y="4953000"/>
          <p14:tracePt t="38084" x="1624013" y="4945063"/>
          <p14:tracePt t="38092" x="1606550" y="4945063"/>
          <p14:tracePt t="38106" x="1589088" y="4945063"/>
          <p14:tracePt t="38122" x="1554163" y="4945063"/>
          <p14:tracePt t="38125" x="1536700" y="4945063"/>
          <p14:tracePt t="38141" x="1458913" y="4979988"/>
          <p14:tracePt t="38159" x="1406525" y="4997450"/>
          <p14:tracePt t="38163" x="1362075" y="5022850"/>
          <p14:tracePt t="38173" x="1344613" y="5032375"/>
          <p14:tracePt t="38189" x="1301750" y="5049838"/>
          <p14:tracePt t="38209" x="1284288" y="5067300"/>
          <p14:tracePt t="38223" x="1257300" y="5067300"/>
          <p14:tracePt t="38240" x="1239838" y="5075238"/>
          <p14:tracePt t="38243" x="1231900" y="5075238"/>
          <p14:tracePt t="38254" x="1214438" y="5084763"/>
          <p14:tracePt t="38270" x="1204913" y="5084763"/>
          <p14:tracePt t="38291" x="1187450" y="5092700"/>
          <p14:tracePt t="38319" x="1187450" y="5075238"/>
          <p14:tracePt t="38328" x="1187450" y="5049838"/>
          <p14:tracePt t="38339" x="1187450" y="5014913"/>
          <p14:tracePt t="38345" x="1187450" y="4945063"/>
          <p14:tracePt t="38358" x="1309688" y="4813300"/>
          <p14:tracePt t="38375" x="1493838" y="4708525"/>
          <p14:tracePt t="38391" x="1685925" y="4673600"/>
          <p14:tracePt t="38405" x="1885950" y="4673600"/>
          <p14:tracePt t="38421" x="2017713" y="4735513"/>
          <p14:tracePt t="38437" x="2078038" y="4795838"/>
          <p14:tracePt t="38443" x="2095500" y="4813300"/>
          <p14:tracePt t="38453" x="2095500" y="4830763"/>
          <p14:tracePt t="38471" x="2105025" y="4865688"/>
          <p14:tracePt t="38476" x="2105025" y="4900613"/>
          <p14:tracePt t="38489" x="2105025" y="4918075"/>
          <p14:tracePt t="38504" x="2105025" y="4935538"/>
          <p14:tracePt t="38507" x="2105025" y="4945063"/>
          <p14:tracePt t="38526" x="2105025" y="4953000"/>
          <p14:tracePt t="38537" x="2095500" y="4962525"/>
          <p14:tracePt t="38554" x="2087563" y="4962525"/>
          <p14:tracePt t="38572" x="2078038" y="4962525"/>
          <p14:tracePt t="38584" x="2070100" y="4962525"/>
          <p14:tracePt t="38591" x="2060575" y="4962525"/>
          <p14:tracePt t="38609" x="2035175" y="4962525"/>
          <p14:tracePt t="38621" x="2025650" y="4945063"/>
          <p14:tracePt t="38651" x="2017713" y="4935538"/>
          <p14:tracePt t="38655" x="2017713" y="4910138"/>
          <p14:tracePt t="38658" x="2017713" y="4900613"/>
          <p14:tracePt t="38670" x="2017713" y="4875213"/>
          <p14:tracePt t="38675" x="2017713" y="4840288"/>
          <p14:tracePt t="38689" x="2017713" y="4830763"/>
          <p14:tracePt t="38692" x="2017713" y="4805363"/>
          <p14:tracePt t="38708" x="2000250" y="4787900"/>
          <p14:tracePt t="38719" x="1990725" y="4760913"/>
          <p14:tracePt t="38737" x="1990725" y="4752975"/>
          <p14:tracePt t="38755" x="1990725" y="4735513"/>
          <p14:tracePt t="38791" x="1982788" y="4735513"/>
          <p14:tracePt t="38800" x="1965325" y="4735513"/>
          <p14:tracePt t="38812" x="1955800" y="4743450"/>
          <p14:tracePt t="38828" x="1895475" y="4778375"/>
          <p14:tracePt t="38840" x="1860550" y="4822825"/>
          <p14:tracePt t="38853" x="1773238" y="4883150"/>
          <p14:tracePt t="38870" x="1616075" y="4962525"/>
          <p14:tracePt t="38876" x="1563688" y="4979988"/>
          <p14:tracePt t="38885" x="1528763" y="4987925"/>
          <p14:tracePt t="38901" x="1484313" y="5005388"/>
          <p14:tracePt t="38922" x="1476375" y="5014913"/>
          <p14:tracePt t="39049" x="1493838" y="5014913"/>
          <p14:tracePt t="39059" x="1528763" y="5014913"/>
          <p14:tracePt t="39075" x="1554163" y="4997450"/>
          <p14:tracePt t="39078" x="1589088" y="4987925"/>
          <p14:tracePt t="39088" x="1616075" y="4962525"/>
          <p14:tracePt t="39104" x="1685925" y="4918075"/>
          <p14:tracePt t="39109" x="1720850" y="4900613"/>
          <p14:tracePt t="39120" x="1746250" y="4892675"/>
          <p14:tracePt t="39140" x="1833563" y="4840288"/>
          <p14:tracePt t="39153" x="1851025" y="4830763"/>
          <p14:tracePt t="39183" x="1860550" y="4830763"/>
          <p14:tracePt t="39253" x="1868488" y="4830763"/>
          <p14:tracePt t="39280" x="1878013" y="4830763"/>
          <p14:tracePt t="39288" x="1885950" y="4840288"/>
          <p14:tracePt t="39302" x="1895475" y="4840288"/>
          <p14:tracePt t="39318" x="1895475" y="4857750"/>
          <p14:tracePt t="39335" x="1903413" y="4875213"/>
          <p14:tracePt t="39340" x="1920875" y="4892675"/>
          <p14:tracePt t="39351" x="1920875" y="4900613"/>
          <p14:tracePt t="39356" x="1930400" y="4900613"/>
          <p14:tracePt t="39372" x="1930400" y="4910138"/>
          <p14:tracePt t="39414" x="1947863" y="4910138"/>
          <p14:tracePt t="39423" x="1955800" y="4910138"/>
          <p14:tracePt t="39438" x="1990725" y="4910138"/>
          <p14:tracePt t="39443" x="2000250" y="4910138"/>
          <p14:tracePt t="39451" x="2025650" y="4910138"/>
          <p14:tracePt t="39459" x="2035175" y="4910138"/>
          <p14:tracePt t="39470" x="2052638" y="4910138"/>
          <p14:tracePt t="39487" x="2070100" y="4900613"/>
          <p14:tracePt t="39588" x="2052638" y="4900613"/>
          <p14:tracePt t="39596" x="2025650" y="4900613"/>
          <p14:tracePt t="39604" x="2000250" y="4918075"/>
          <p14:tracePt t="39617" x="1973263" y="4935538"/>
          <p14:tracePt t="39619" x="1930400" y="4953000"/>
          <p14:tracePt t="39634" x="1895475" y="4962525"/>
          <p14:tracePt t="39637" x="1878013" y="4970463"/>
          <p14:tracePt t="39650" x="1868488" y="4987925"/>
          <p14:tracePt t="39654" x="1860550" y="4987925"/>
          <p14:tracePt t="39667" x="1851025" y="4997450"/>
          <p14:tracePt t="39733" x="1868488" y="4997450"/>
          <p14:tracePt t="39743" x="1903413" y="4997450"/>
          <p14:tracePt t="39751" x="1938338" y="4997450"/>
          <p14:tracePt t="39767" x="1965325" y="4987925"/>
          <p14:tracePt t="39784" x="1982788" y="4987925"/>
          <p14:tracePt t="39801" x="1990725" y="4979988"/>
          <p14:tracePt t="40165" x="2000250" y="4979988"/>
          <p14:tracePt t="40173" x="2025650" y="4970463"/>
          <p14:tracePt t="40182" x="2060575" y="4962525"/>
          <p14:tracePt t="40200" x="2209800" y="4918075"/>
          <p14:tracePt t="40204" x="2314575" y="4883150"/>
          <p14:tracePt t="40215" x="2436813" y="4875213"/>
          <p14:tracePt t="40220" x="2576513" y="4857750"/>
          <p14:tracePt t="40234" x="2786063" y="4813300"/>
          <p14:tracePt t="40236" x="3074988" y="4787900"/>
          <p14:tracePt t="40251" x="3903663" y="4665663"/>
          <p14:tracePt t="40268" x="5056188" y="4473575"/>
          <p14:tracePt t="40283" x="6507163" y="4017963"/>
          <p14:tracePt t="40300" x="8069263" y="3573463"/>
          <p14:tracePt t="40308" x="8837613" y="3336925"/>
          <p14:tracePt t="40597" x="9029700" y="3721100"/>
          <p14:tracePt t="40604" x="8969375" y="3721100"/>
          <p14:tracePt t="40615" x="8924925" y="3721100"/>
          <p14:tracePt t="40631" x="8777288" y="3721100"/>
          <p14:tracePt t="40635" x="8724900" y="3721100"/>
          <p14:tracePt t="40648" x="8689975" y="3721100"/>
          <p14:tracePt t="40650" x="8645525" y="3721100"/>
          <p14:tracePt t="40665" x="8610600" y="3703638"/>
          <p14:tracePt t="40669" x="8593138" y="3703638"/>
          <p14:tracePt t="40675" x="8567738" y="3686175"/>
          <p14:tracePt t="40684" x="8550275" y="3678238"/>
          <p14:tracePt t="40697" x="8540750" y="3651250"/>
          <p14:tracePt t="40699" x="8532813" y="3651250"/>
          <p14:tracePt t="40719" x="8515350" y="3633788"/>
          <p14:tracePt t="40733" x="8497888" y="3625850"/>
          <p14:tracePt t="40753" x="8435975" y="3590925"/>
          <p14:tracePt t="40757" x="8366125" y="3581400"/>
          <p14:tracePt t="40766" x="8305800" y="3563938"/>
          <p14:tracePt t="40786" x="8139113" y="3521075"/>
          <p14:tracePt t="40790" x="8061325" y="3511550"/>
          <p14:tracePt t="40799" x="7974013" y="3511550"/>
          <p14:tracePt t="40818" x="7886700" y="3486150"/>
          <p14:tracePt t="40821" x="7877175" y="3486150"/>
          <p14:tracePt t="40833" x="7869238" y="3486150"/>
          <p14:tracePt t="40836" x="7859713" y="3486150"/>
          <p14:tracePt t="40850" x="7851775" y="3476625"/>
          <p14:tracePt t="40865" x="7834313" y="3476625"/>
          <p14:tracePt t="40869" x="7816850" y="3476625"/>
          <p14:tracePt t="40881" x="7789863" y="3468688"/>
          <p14:tracePt t="40884" x="7747000" y="3459163"/>
          <p14:tracePt t="40900" x="7554913" y="3424238"/>
          <p14:tracePt t="40907" x="7432675" y="3416300"/>
          <p14:tracePt t="40916" x="7327900" y="3406775"/>
          <p14:tracePt t="40930" x="7240588" y="3381375"/>
          <p14:tracePt t="40936" x="7135813" y="3371850"/>
          <p14:tracePt t="40947" x="7031038" y="3363913"/>
          <p14:tracePt t="40967" x="6986588" y="3363913"/>
          <p14:tracePt t="40970" x="6969125" y="3363913"/>
          <p14:tracePt t="40981" x="6961188" y="3363913"/>
          <p14:tracePt t="41007" x="6961188" y="3371850"/>
          <p14:tracePt t="41020" x="6969125" y="3398838"/>
          <p14:tracePt t="41031" x="6969125" y="3406775"/>
          <p14:tracePt t="41047" x="6969125" y="3459163"/>
          <p14:tracePt t="41051" x="6978650" y="3486150"/>
          <p14:tracePt t="41060" x="6978650" y="3511550"/>
          <p14:tracePt t="41069" x="6978650" y="3521075"/>
          <p14:tracePt t="41080" x="6978650" y="3529013"/>
          <p14:tracePt t="41122" x="6996113" y="3529013"/>
          <p14:tracePt t="41128" x="7004050" y="3529013"/>
          <p14:tracePt t="41152" x="7108825" y="3529013"/>
          <p14:tracePt t="41156" x="7126288" y="3529013"/>
          <p14:tracePt t="41164" x="7135813" y="3529013"/>
          <p14:tracePt t="41181" x="7161213" y="3521075"/>
          <p14:tracePt t="41206" x="7161213" y="3511550"/>
          <p14:tracePt t="41220" x="7170738" y="3511550"/>
          <p14:tracePt t="41252" x="7170738" y="3503613"/>
          <p14:tracePt t="41262" x="7161213" y="3503613"/>
          <p14:tracePt t="41269" x="7143750" y="3503613"/>
          <p14:tracePt t="41278" x="7108825" y="3503613"/>
          <p14:tracePt t="41296" x="7083425" y="3503613"/>
          <p14:tracePt t="41301" x="7073900" y="3503613"/>
          <p14:tracePt t="41313" x="7056438" y="3511550"/>
          <p14:tracePt t="41330" x="7056438" y="3521075"/>
          <p14:tracePt t="41374" x="7065963" y="3529013"/>
          <p14:tracePt t="41379" x="7083425" y="3529013"/>
          <p14:tracePt t="41397" x="7126288" y="3521075"/>
          <p14:tracePt t="41406" x="7126288" y="3511550"/>
          <p14:tracePt t="41415" x="7143750" y="3494088"/>
          <p14:tracePt t="41430" x="7153275" y="3451225"/>
          <p14:tracePt t="41437" x="7153275" y="3441700"/>
          <p14:tracePt t="41444" x="7153275" y="3433763"/>
          <p14:tracePt t="41471" x="7153275" y="3424238"/>
          <p14:tracePt t="41480" x="7143750" y="3424238"/>
          <p14:tracePt t="41495" x="7126288" y="3424238"/>
          <p14:tracePt t="41502" x="7118350" y="3424238"/>
          <p14:tracePt t="41517" x="7100888" y="3433763"/>
          <p14:tracePt t="41530" x="7100888" y="3451225"/>
          <p14:tracePt t="41601" x="7118350" y="3451225"/>
          <p14:tracePt t="41608" x="7143750" y="3441700"/>
          <p14:tracePt t="41615" x="7170738" y="3433763"/>
          <p14:tracePt t="41631" x="7196138" y="3398838"/>
          <p14:tracePt t="41654" x="7196138" y="3381375"/>
          <p14:tracePt t="41680" x="7196138" y="3363913"/>
          <p14:tracePt t="41686" x="7188200" y="3363913"/>
          <p14:tracePt t="41697" x="7178675" y="3363913"/>
          <p14:tracePt t="41700" x="7161213" y="3363913"/>
          <p14:tracePt t="41714" x="7143750" y="3363913"/>
          <p14:tracePt t="41729" x="7135813" y="3371850"/>
          <p14:tracePt t="41733" x="7126288" y="3381375"/>
          <p14:tracePt t="41748" x="7118350" y="3389313"/>
          <p14:tracePt t="41823" x="7126288" y="3389313"/>
          <p14:tracePt t="41830" x="7170738" y="3389313"/>
          <p14:tracePt t="41845" x="7318375" y="3389313"/>
          <p14:tracePt t="41861" x="7554913" y="3381375"/>
          <p14:tracePt t="41878" x="7981950" y="3276600"/>
          <p14:tracePt t="41895" x="8680450" y="3032125"/>
          <p14:tracePt t="42070" x="8331200" y="2638425"/>
          <p14:tracePt t="42078" x="7851775" y="3005138"/>
          <p14:tracePt t="42101" x="6559550" y="4027488"/>
          <p14:tracePt t="42111" x="6175375" y="4289425"/>
          <p14:tracePt t="42127" x="5432425" y="4987925"/>
          <p14:tracePt t="42132" x="5143500" y="5302250"/>
          <p14:tracePt t="42143" x="4856163" y="5670550"/>
          <p14:tracePt t="42161" x="4349750" y="6334125"/>
          <p14:tracePt t="42164" x="4122738" y="6656388"/>
          <p14:tracePt t="45533" x="331788" y="6813550"/>
          <p14:tracePt t="45547" x="349250" y="6796088"/>
          <p14:tracePt t="45553" x="366713" y="6753225"/>
          <p14:tracePt t="45561" x="376238" y="6726238"/>
          <p14:tracePt t="45563" x="376238" y="6718300"/>
          <p14:tracePt t="45572" x="401638" y="6673850"/>
          <p14:tracePt t="45585" x="419100" y="6613525"/>
          <p14:tracePt t="45589" x="446088" y="6586538"/>
          <p14:tracePt t="45603" x="481013" y="6526213"/>
          <p14:tracePt t="45621" x="541338" y="6438900"/>
          <p14:tracePt t="45626" x="585788" y="6376988"/>
          <p14:tracePt t="45636" x="646113" y="6307138"/>
          <p14:tracePt t="45654" x="777875" y="6159500"/>
          <p14:tracePt t="45668" x="925513" y="6037263"/>
          <p14:tracePt t="45684" x="1135063" y="5853113"/>
          <p14:tracePt t="45701" x="1371600" y="5643563"/>
          <p14:tracePt t="45717" x="1606550" y="5441950"/>
          <p14:tracePt t="45734" x="1825625" y="5267325"/>
          <p14:tracePt t="45750" x="1990725" y="5154613"/>
          <p14:tracePt t="45767" x="2070100" y="5092700"/>
          <p14:tracePt t="45780" x="2105025" y="5057775"/>
          <p14:tracePt t="45789" x="2130425" y="5032375"/>
          <p14:tracePt t="45800" x="2139950" y="5022850"/>
          <p14:tracePt t="45805" x="2157413" y="5005388"/>
          <p14:tracePt t="45817" x="2165350" y="4997450"/>
          <p14:tracePt t="45820" x="2182813" y="4979988"/>
          <p14:tracePt t="45833" x="2200275" y="4962525"/>
          <p14:tracePt t="45838" x="2217738" y="4953000"/>
          <p14:tracePt t="45850" x="2235200" y="4945063"/>
          <p14:tracePt t="45868" x="2244725" y="4935538"/>
          <p14:tracePt t="46068" x="2244725" y="4945063"/>
          <p14:tracePt t="46077" x="2244725" y="4953000"/>
          <p14:tracePt t="46083" x="2244725" y="4987925"/>
          <p14:tracePt t="46100" x="2287588" y="5102225"/>
          <p14:tracePt t="46116" x="2349500" y="5207000"/>
          <p14:tracePt t="46133" x="2462213" y="5346700"/>
          <p14:tracePt t="46138" x="2532063" y="5407025"/>
          <p14:tracePt t="46152" x="2593975" y="5459413"/>
          <p14:tracePt t="46166" x="2786063" y="5565775"/>
          <p14:tracePt t="46182" x="2925763" y="5608638"/>
          <p14:tracePt t="46204" x="3057525" y="5618163"/>
          <p14:tracePt t="46208" x="3170238" y="5618163"/>
          <p14:tracePt t="46216" x="3292475" y="5618163"/>
          <p14:tracePt t="46220" x="3432175" y="5608638"/>
          <p14:tracePt t="46236" x="3798888" y="5468938"/>
          <p14:tracePt t="46243" x="3930650" y="5399088"/>
          <p14:tracePt t="46252" x="4095750" y="5311775"/>
          <p14:tracePt t="46270" x="4375150" y="5110163"/>
          <p14:tracePt t="46285" x="4594225" y="4953000"/>
          <p14:tracePt t="46301" x="4741863" y="4813300"/>
          <p14:tracePt t="46319" x="4838700" y="4708525"/>
          <p14:tracePt t="46337" x="4873625" y="4648200"/>
          <p14:tracePt t="46356" x="4908550" y="4595813"/>
          <p14:tracePt t="46468" x="4908550" y="4621213"/>
          <p14:tracePt t="46478" x="4899025" y="4638675"/>
          <p14:tracePt t="46485" x="4899025" y="4665663"/>
          <p14:tracePt t="46502" x="4891088" y="4725988"/>
          <p14:tracePt t="46507" x="4891088" y="4752975"/>
          <p14:tracePt t="46519" x="4881563" y="4778375"/>
          <p14:tracePt t="46533" x="4881563" y="4813300"/>
          <p14:tracePt t="46550" x="4881563" y="4830763"/>
          <p14:tracePt t="46566" x="4881563" y="4848225"/>
          <p14:tracePt t="46628" x="4881563" y="4857750"/>
          <p14:tracePt t="46651" x="4881563" y="4865688"/>
          <p14:tracePt t="46660" x="4881563" y="4883150"/>
          <p14:tracePt t="46676" x="4881563" y="4892675"/>
          <p14:tracePt t="46691" x="4881563" y="4900613"/>
          <p14:tracePt t="46716" x="4881563" y="4918075"/>
          <p14:tracePt t="46723" x="4891088" y="4927600"/>
          <p14:tracePt t="46740" x="4899025" y="4927600"/>
          <p14:tracePt t="46768" x="4916488" y="4927600"/>
          <p14:tracePt t="46774" x="4926013" y="4935538"/>
          <p14:tracePt t="46788" x="4933950" y="4935538"/>
          <p14:tracePt t="46804" x="4951413" y="4953000"/>
          <p14:tracePt t="46912" x="4960938" y="4945063"/>
          <p14:tracePt t="46920" x="4978400" y="4927600"/>
          <p14:tracePt t="46931" x="5048250" y="4857750"/>
          <p14:tracePt t="46947" x="5100638" y="4805363"/>
          <p14:tracePt t="46966" x="5143500" y="4752975"/>
          <p14:tracePt t="46983" x="5178425" y="4718050"/>
          <p14:tracePt t="46987" x="5187950" y="4700588"/>
          <p14:tracePt t="46997" x="5222875" y="4665663"/>
          <p14:tracePt t="47014" x="5257800" y="4613275"/>
          <p14:tracePt t="47030" x="5310188" y="4560888"/>
          <p14:tracePt t="47046" x="5362575" y="4498975"/>
          <p14:tracePt t="47064" x="5467350" y="4394200"/>
          <p14:tracePt t="47068" x="5537200" y="4333875"/>
          <p14:tracePt t="47076" x="5607050" y="4264025"/>
          <p14:tracePt t="47084" x="5684838" y="4211638"/>
          <p14:tracePt t="47097" x="5746750" y="4149725"/>
          <p14:tracePt t="47099" x="5789613" y="4097338"/>
          <p14:tracePt t="47114" x="5807075" y="4052888"/>
          <p14:tracePt t="47118" x="5842000" y="4000500"/>
          <p14:tracePt t="47123" x="5851525" y="3983038"/>
          <p14:tracePt t="47131" x="5859463" y="3948113"/>
          <p14:tracePt t="47141" x="5868988" y="3905250"/>
          <p14:tracePt t="47147" x="5894388" y="3878263"/>
          <p14:tracePt t="47165" x="5911850" y="3843338"/>
          <p14:tracePt t="47171" x="5921375" y="3835400"/>
          <p14:tracePt t="47180" x="5921375" y="3825875"/>
          <p14:tracePt t="47303" x="5903913" y="3878263"/>
          <p14:tracePt t="47311" x="5868988" y="3930650"/>
          <p14:tracePt t="47320" x="5824538" y="4017963"/>
          <p14:tracePt t="47332" x="5684838" y="4254500"/>
          <p14:tracePt t="47348" x="5527675" y="4543425"/>
          <p14:tracePt t="47366" x="5370513" y="4805363"/>
          <p14:tracePt t="47383" x="5213350" y="5110163"/>
          <p14:tracePt t="47395" x="5065713" y="5319713"/>
          <p14:tracePt t="47413" x="4926013" y="5521325"/>
          <p14:tracePt t="47419" x="4864100" y="5600700"/>
          <p14:tracePt t="47429" x="4811713" y="5678488"/>
          <p14:tracePt t="47446" x="4681538" y="5870575"/>
          <p14:tracePt t="47466" x="4559300" y="6054725"/>
          <p14:tracePt t="47468" x="4514850" y="6132513"/>
          <p14:tracePt t="47482" x="4471988" y="6202363"/>
          <p14:tracePt t="47485" x="4454525" y="6246813"/>
          <p14:tracePt t="47496" x="4427538" y="6289675"/>
          <p14:tracePt t="47515" x="4419600" y="6307138"/>
          <p14:tracePt t="47582" x="4427538" y="6289675"/>
          <p14:tracePt t="47592" x="4437063" y="6246813"/>
          <p14:tracePt t="47599" x="4454525" y="6184900"/>
          <p14:tracePt t="47612" x="4549775" y="5984875"/>
          <p14:tracePt t="47628" x="4664075" y="5783263"/>
          <p14:tracePt t="47635" x="4724400" y="5688013"/>
          <p14:tracePt t="47646" x="4794250" y="5618163"/>
          <p14:tracePt t="47662" x="4899025" y="5513388"/>
          <p14:tracePt t="47678" x="5003800" y="5434013"/>
          <p14:tracePt t="47696" x="5073650" y="5381625"/>
          <p14:tracePt t="47705" x="5100638" y="5381625"/>
          <p14:tracePt t="47710" x="5118100" y="5381625"/>
          <p14:tracePt t="47718" x="5126038" y="5381625"/>
          <p14:tracePt t="47732" x="5143500" y="5381625"/>
          <p14:tracePt t="47751" x="5153025" y="5381625"/>
          <p14:tracePt t="47764" x="5170488" y="5381625"/>
          <p14:tracePt t="47781" x="5195888" y="5486400"/>
          <p14:tracePt t="47798" x="5222875" y="5713413"/>
          <p14:tracePt t="47804" x="5248275" y="5845175"/>
          <p14:tracePt t="47816" x="5257800" y="5975350"/>
          <p14:tracePt t="47829" x="5292725" y="6211888"/>
          <p14:tracePt t="47851" x="5318125" y="6491288"/>
          <p14:tracePt t="47862" x="5335588" y="6578600"/>
          <p14:tracePt t="47879" x="5362575" y="6691313"/>
          <p14:tracePt t="47884" x="5362575" y="6735763"/>
          <p14:tracePt t="47896" x="5370513" y="6761163"/>
          <p14:tracePt t="47901" x="5370513" y="6770688"/>
          <p14:tracePt t="47911" x="5370513" y="6778625"/>
          <p14:tracePt t="47983" x="5370513" y="6743700"/>
          <p14:tracePt t="47989" x="5370513" y="6700838"/>
          <p14:tracePt t="47999" x="5370513" y="6621463"/>
          <p14:tracePt t="48015" x="5362575" y="6403975"/>
          <p14:tracePt t="48019" x="5283200" y="6299200"/>
          <p14:tracePt t="48030" x="5205413" y="6176963"/>
          <p14:tracePt t="48054" x="4759325" y="5957888"/>
          <p14:tracePt t="48061" x="4576763" y="5897563"/>
          <p14:tracePt t="48069" x="4427538" y="5870575"/>
          <p14:tracePt t="48078" x="4287838" y="5862638"/>
          <p14:tracePt t="48097" x="4052888" y="5862638"/>
          <p14:tracePt t="48100" x="3956050" y="5915025"/>
          <p14:tracePt t="48110" x="3868738" y="5984875"/>
          <p14:tracePt t="48129" x="3703638" y="6149975"/>
          <p14:tracePt t="48134" x="3624263" y="6272213"/>
          <p14:tracePt t="48140" x="3571875" y="6359525"/>
          <p14:tracePt t="48147" x="3536950" y="6464300"/>
          <p14:tracePt t="48155" x="3484563" y="6561138"/>
          <p14:tracePt t="48164" x="3459163" y="6638925"/>
          <p14:tracePt t="48177" x="3424238" y="6700838"/>
          <p14:tracePt t="48179" x="3424238" y="6735763"/>
          <p14:tracePt t="48194" x="3397250" y="6778625"/>
          <p14:tracePt t="48200" x="3389313" y="6831013"/>
          <p14:tracePt t="48206" x="3389313" y="6840538"/>
          <p14:tracePt t="49129" x="2427288" y="5102225"/>
          <p14:tracePt t="49142" x="3082925" y="4097338"/>
          <p14:tracePt t="49147" x="3397250" y="3678238"/>
          <p14:tracePt t="49159" x="3721100" y="3311525"/>
          <p14:tracePt t="49175" x="4375150" y="2690813"/>
          <p14:tracePt t="49192" x="4926013" y="2411413"/>
          <p14:tracePt t="49195" x="5100638" y="2359025"/>
          <p14:tracePt t="49207" x="5248275" y="2341563"/>
          <p14:tracePt t="49225" x="5537200" y="2341563"/>
          <p14:tracePt t="49228" x="5667375" y="2366963"/>
          <p14:tracePt t="49242" x="5772150" y="2401888"/>
          <p14:tracePt t="49245" x="5876925" y="2436813"/>
          <p14:tracePt t="49259" x="5991225" y="2533650"/>
          <p14:tracePt t="49277" x="6061075" y="2663825"/>
          <p14:tracePt t="49285" x="6096000" y="2770188"/>
          <p14:tracePt t="49291" x="6122988" y="2892425"/>
          <p14:tracePt t="49300" x="6157913" y="2997200"/>
          <p14:tracePt t="49309" x="6183313" y="3119438"/>
          <p14:tracePt t="49327" x="6218238" y="3319463"/>
          <p14:tracePt t="49334" x="6227763" y="3398838"/>
          <p14:tracePt t="49347" x="6245225" y="3563938"/>
          <p14:tracePt t="49359" x="6245225" y="3660775"/>
          <p14:tracePt t="49380" x="6245225" y="3930650"/>
          <p14:tracePt t="49390" x="6245225" y="3983038"/>
          <p14:tracePt t="49412" x="6270625" y="4124325"/>
          <p14:tracePt t="49430" x="6280150" y="4159250"/>
          <p14:tracePt t="49440" x="6280150" y="4167188"/>
          <p14:tracePt t="49463" x="6297613" y="4176713"/>
          <p14:tracePt t="49475" x="6315075" y="4194175"/>
          <p14:tracePt t="49490" x="6332538" y="4202113"/>
          <p14:tracePt t="49494" x="6350000" y="4211638"/>
          <p14:tracePt t="49507" x="6410325" y="4219575"/>
          <p14:tracePt t="49525" x="6507163" y="4229100"/>
          <p14:tracePt t="49540" x="6681788" y="4229100"/>
          <p14:tracePt t="49561" x="6899275" y="4184650"/>
          <p14:tracePt t="49566" x="7083425" y="4114800"/>
          <p14:tracePt t="49574" x="7205663" y="4027488"/>
          <p14:tracePt t="49593" x="7510463" y="3825875"/>
          <p14:tracePt t="49596" x="7597775" y="3738563"/>
          <p14:tracePt t="49606" x="7650163" y="3686175"/>
          <p14:tracePt t="49624" x="7659688" y="3643313"/>
          <p14:tracePt t="49628" x="7659688" y="3625850"/>
          <p14:tracePt t="49640" x="7642225" y="3616325"/>
          <p14:tracePt t="49644" x="7589838" y="3616325"/>
          <p14:tracePt t="49656" x="7545388" y="3608388"/>
          <p14:tracePt t="49659" x="7450138" y="3590925"/>
          <p14:tracePt t="49672" x="7388225" y="3590925"/>
          <p14:tracePt t="49675" x="7335838" y="3590925"/>
          <p14:tracePt t="49691" x="7188200" y="3590925"/>
          <p14:tracePt t="49707" x="7056438" y="3651250"/>
          <p14:tracePt t="49717" x="6986588" y="3695700"/>
          <p14:tracePt t="49725" x="6969125" y="3713163"/>
          <p14:tracePt t="49739" x="6951663" y="3738563"/>
          <p14:tracePt t="49780" x="6951663" y="3765550"/>
          <p14:tracePt t="49796" x="6961188" y="3765550"/>
          <p14:tracePt t="49805" x="6978650" y="3765550"/>
          <p14:tracePt t="49815" x="6986588" y="3765550"/>
          <p14:tracePt t="49823" x="6996113" y="3765550"/>
          <p14:tracePt t="49845" x="7021513" y="3765550"/>
          <p14:tracePt t="49856" x="7031038" y="3765550"/>
          <p14:tracePt t="49858" x="7038975" y="3756025"/>
          <p14:tracePt t="49918" x="7038975" y="3748088"/>
          <p14:tracePt t="49970" x="7038975" y="3738563"/>
          <p14:tracePt t="49992" x="7031038" y="3738563"/>
          <p14:tracePt t="50000" x="7021513" y="3738563"/>
          <p14:tracePt t="50006" x="7004050" y="3738563"/>
          <p14:tracePt t="50022" x="6996113" y="3738563"/>
          <p14:tracePt t="50039" x="6961188" y="3748088"/>
          <p14:tracePt t="50262" x="6961188" y="3738563"/>
          <p14:tracePt t="50272" x="6961188" y="3730625"/>
          <p14:tracePt t="50284" x="6961188" y="3703638"/>
          <p14:tracePt t="50310" x="6934200" y="3686175"/>
          <p14:tracePt t="50316" x="6899275" y="3660775"/>
          <p14:tracePt t="50324" x="6821488" y="3651250"/>
          <p14:tracePt t="50341" x="6637338" y="3608388"/>
          <p14:tracePt t="50355" x="6462713" y="3608388"/>
          <p14:tracePt t="50373" x="6262688" y="3608388"/>
          <p14:tracePt t="50391" x="6061075" y="3608388"/>
          <p14:tracePt t="50408" x="5921375" y="3608388"/>
          <p14:tracePt t="50411" x="5876925" y="3616325"/>
          <p14:tracePt t="50423" x="5799138" y="3660775"/>
          <p14:tracePt t="50437" x="5729288" y="3730625"/>
          <p14:tracePt t="50455" x="5667375" y="3808413"/>
          <p14:tracePt t="50458" x="5632450" y="3852863"/>
          <p14:tracePt t="50471" x="5614988" y="3895725"/>
          <p14:tracePt t="50489" x="5545138" y="3983038"/>
          <p14:tracePt t="50496" x="5527675" y="4035425"/>
          <p14:tracePt t="50503" x="5510213" y="4070350"/>
          <p14:tracePt t="50507" x="5492750" y="4097338"/>
          <p14:tracePt t="50517" x="5475288" y="4124325"/>
          <p14:tracePt t="50525" x="5457825" y="4149725"/>
          <p14:tracePt t="50535" x="5449888" y="4176713"/>
          <p14:tracePt t="50555" x="5422900" y="4229100"/>
          <p14:tracePt t="50561" x="5405438" y="4246563"/>
          <p14:tracePt t="50571" x="5387975" y="4298950"/>
          <p14:tracePt t="50579" x="5387975" y="4306888"/>
          <p14:tracePt t="50589" x="5387975" y="4333875"/>
          <p14:tracePt t="50606" x="5380038" y="4351338"/>
          <p14:tracePt t="50612" x="5370513" y="4359275"/>
          <p14:tracePt t="50622" x="5370513" y="4368800"/>
          <p14:tracePt t="50639" x="5362575" y="4403725"/>
          <p14:tracePt t="50660" x="5362575" y="4421188"/>
          <p14:tracePt t="50665" x="5353050" y="4438650"/>
          <p14:tracePt t="50676" x="5345113" y="4473575"/>
          <p14:tracePt t="50693" x="5335588" y="4481513"/>
          <p14:tracePt t="50705" x="5335588" y="4491038"/>
          <p14:tracePt t="50710" x="5335588" y="4508500"/>
          <p14:tracePt t="50717" x="5327650" y="4508500"/>
          <p14:tracePt t="50733" x="5327650" y="4525963"/>
          <p14:tracePt t="50739" x="5327650" y="4533900"/>
          <p14:tracePt t="50756" x="5327650" y="4543425"/>
          <p14:tracePt t="50772" x="5327650" y="4560888"/>
          <p14:tracePt t="50787" x="5327650" y="4568825"/>
          <p14:tracePt t="50805" x="5310188" y="4586288"/>
          <p14:tracePt t="50821" x="5300663" y="4595813"/>
          <p14:tracePt t="50894" x="5292725" y="4613275"/>
          <p14:tracePt t="50908" x="5292725" y="4621213"/>
          <p14:tracePt t="50926" x="5283200" y="4630738"/>
          <p14:tracePt t="50938" x="5275263" y="4638675"/>
          <p14:tracePt t="50954" x="5265738" y="4648200"/>
          <p14:tracePt t="50959" x="5248275" y="4665663"/>
          <p14:tracePt t="50964" x="5230813" y="4683125"/>
          <p14:tracePt t="50973" x="5222875" y="4691063"/>
          <p14:tracePt t="50989" x="5187950" y="4708525"/>
          <p14:tracePt t="51003" x="5160963" y="4735513"/>
          <p14:tracePt t="51013" x="5143500" y="4743450"/>
          <p14:tracePt t="51020" x="5118100" y="4778375"/>
          <p14:tracePt t="51037" x="5073650" y="4805363"/>
          <p14:tracePt t="51045" x="5056188" y="4822825"/>
          <p14:tracePt t="51055" x="5030788" y="4840288"/>
          <p14:tracePt t="51069" x="4978400" y="4865688"/>
          <p14:tracePt t="51093" x="4916488" y="4918075"/>
          <p14:tracePt t="51097" x="4846638" y="4962525"/>
          <p14:tracePt t="51104" x="4821238" y="4987925"/>
          <p14:tracePt t="51121" x="4759325" y="5032375"/>
          <p14:tracePt t="51123" x="4733925" y="5057775"/>
          <p14:tracePt t="51137" x="4724400" y="5067300"/>
          <p14:tracePt t="51139" x="4681538" y="5110163"/>
          <p14:tracePt t="51158" x="4646613" y="5127625"/>
          <p14:tracePt t="51169" x="4619625" y="5154613"/>
          <p14:tracePt t="51172" x="4602163" y="5172075"/>
          <p14:tracePt t="51189" x="4584700" y="5189538"/>
          <p14:tracePt t="51207" x="4549775" y="5224463"/>
          <p14:tracePt t="51218" x="4524375" y="5259388"/>
          <p14:tracePt t="51236" x="4497388" y="5294313"/>
          <p14:tracePt t="51252" x="4489450" y="5319713"/>
          <p14:tracePt t="51274" x="4479925" y="5346700"/>
          <p14:tracePt t="51279" x="4462463" y="5364163"/>
          <p14:tracePt t="51286" x="4454525" y="5364163"/>
          <p14:tracePt t="51303" x="4445000" y="5389563"/>
          <p14:tracePt t="51322" x="4427538" y="5407025"/>
          <p14:tracePt t="51325" x="4427538" y="5416550"/>
          <p14:tracePt t="51336" x="4419600" y="5416550"/>
          <p14:tracePt t="51340" x="4410075" y="5424488"/>
          <p14:tracePt t="51353" x="4402138" y="5441950"/>
          <p14:tracePt t="51356" x="4392613" y="5451475"/>
          <p14:tracePt t="51368" x="4384675" y="5468938"/>
          <p14:tracePt t="51371" x="4357688" y="5486400"/>
          <p14:tracePt t="51386" x="4340225" y="5513388"/>
          <p14:tracePt t="51390" x="4314825" y="5548313"/>
          <p14:tracePt t="51394" x="4287838" y="5573713"/>
          <p14:tracePt t="51405" x="4270375" y="5608638"/>
          <p14:tracePt t="51423" x="4210050" y="5670550"/>
          <p14:tracePt t="51427" x="4165600" y="5713413"/>
          <p14:tracePt t="51435" x="4140200" y="5748338"/>
          <p14:tracePt t="51443" x="4113213" y="5775325"/>
          <p14:tracePt t="51452" x="4078288" y="5818188"/>
          <p14:tracePt t="51473" x="4025900" y="5870575"/>
          <p14:tracePt t="51477" x="3983038" y="5905500"/>
          <p14:tracePt t="51488" x="3973513" y="5922963"/>
          <p14:tracePt t="51503" x="3921125" y="5984875"/>
          <p14:tracePt t="51507" x="3903663" y="6002338"/>
          <p14:tracePt t="51519" x="3895725" y="6019800"/>
          <p14:tracePt t="51523" x="3868738" y="6037263"/>
          <p14:tracePt t="51540" x="3860800" y="6045200"/>
          <p14:tracePt t="51557" x="3860800" y="6072188"/>
          <p14:tracePt t="51568" x="3851275" y="6080125"/>
          <p14:tracePt t="51571" x="3851275" y="6097588"/>
          <p14:tracePt t="51585" x="3851275" y="6107113"/>
          <p14:tracePt t="51600" x="3851275" y="6115050"/>
          <p14:tracePt t="51620" x="3851275" y="6142038"/>
          <p14:tracePt t="51627" x="3868738" y="6149975"/>
          <p14:tracePt t="51635" x="3868738" y="6159500"/>
          <p14:tracePt t="51654" x="3886200" y="6159500"/>
          <p14:tracePt t="51670" x="3895725" y="6159500"/>
          <p14:tracePt t="51744" x="3903663" y="6159500"/>
          <p14:tracePt t="51766" x="3913188" y="6159500"/>
          <p14:tracePt t="51772" x="3913188" y="6167438"/>
          <p14:tracePt t="51789" x="3921125" y="6167438"/>
          <p14:tracePt t="51800" x="3930650" y="6167438"/>
          <p14:tracePt t="51803" x="3938588" y="6167438"/>
          <p14:tracePt t="51817" x="3948113" y="6176963"/>
          <p14:tracePt t="51820" x="3956050" y="6176963"/>
          <p14:tracePt t="51839" x="3965575" y="6184900"/>
          <p14:tracePt t="51860" x="3983038" y="6184900"/>
          <p14:tracePt t="51870" x="4000500" y="6202363"/>
          <p14:tracePt t="51889" x="4000500" y="6211888"/>
          <p14:tracePt t="51891" x="4017963" y="6211888"/>
          <p14:tracePt t="51904" x="4017963" y="6219825"/>
          <p14:tracePt t="51907" x="4025900" y="6219825"/>
          <p14:tracePt t="51925" x="4043363" y="6237288"/>
          <p14:tracePt t="51940" x="4052888" y="6246813"/>
          <p14:tracePt t="51951" x="4070350" y="6246813"/>
          <p14:tracePt t="51972" x="4095750" y="6246813"/>
          <p14:tracePt t="51983" x="4105275" y="6246813"/>
          <p14:tracePt t="52002" x="4130675" y="6246813"/>
          <p14:tracePt t="52017" x="4148138" y="6246813"/>
          <p14:tracePt t="52021" x="4157663" y="6246813"/>
          <p14:tracePt t="52035" x="4183063" y="6246813"/>
          <p14:tracePt t="52050" x="4200525" y="6246813"/>
          <p14:tracePt t="52053" x="4210050" y="6246813"/>
          <p14:tracePt t="52067" x="4244975" y="6237288"/>
          <p14:tracePt t="52086" x="4252913" y="6229350"/>
          <p14:tracePt t="52101" x="4270375" y="6219825"/>
          <p14:tracePt t="52119" x="4305300" y="6194425"/>
          <p14:tracePt t="52123" x="4314825" y="6176963"/>
          <p14:tracePt t="52134" x="4357688" y="6142038"/>
          <p14:tracePt t="52150" x="4384675" y="6097588"/>
          <p14:tracePt t="52156" x="4419600" y="6062663"/>
          <p14:tracePt t="52165" x="4454525" y="6019800"/>
          <p14:tracePt t="52184" x="4549775" y="5888038"/>
          <p14:tracePt t="52191" x="4611688" y="5810250"/>
          <p14:tracePt t="52195" x="4654550" y="5740400"/>
          <p14:tracePt t="52208" x="4689475" y="5695950"/>
          <p14:tracePt t="52216" x="4724400" y="5643563"/>
          <p14:tracePt t="52223" x="4768850" y="5591175"/>
          <p14:tracePt t="52232" x="4803775" y="5538788"/>
          <p14:tracePt t="52236" x="4829175" y="5495925"/>
          <p14:tracePt t="52250" x="4881563" y="5416550"/>
          <p14:tracePt t="52252" x="4916488" y="5364163"/>
          <p14:tracePt t="52259" x="4933950" y="5329238"/>
          <p14:tracePt t="52267" x="4968875" y="5276850"/>
          <p14:tracePt t="52288" x="5013325" y="5207000"/>
          <p14:tracePt t="52292" x="5030788" y="5154613"/>
          <p14:tracePt t="52300" x="5056188" y="5119688"/>
          <p14:tracePt t="52316" x="5135563" y="4979988"/>
          <p14:tracePt t="52324" x="5178425" y="4910138"/>
          <p14:tracePt t="52334" x="5222875" y="4830763"/>
          <p14:tracePt t="52349" x="5345113" y="4673600"/>
          <p14:tracePt t="52369" x="5467350" y="4508500"/>
          <p14:tracePt t="52374" x="5527675" y="4429125"/>
          <p14:tracePt t="52382" x="5580063" y="4333875"/>
          <p14:tracePt t="52404" x="5711825" y="4159250"/>
          <p14:tracePt t="52408" x="5772150" y="4079875"/>
          <p14:tracePt t="52416" x="5816600" y="4010025"/>
          <p14:tracePt t="52419" x="5868988" y="3948113"/>
          <p14:tracePt t="52435" x="5964238" y="3817938"/>
          <p14:tracePt t="52449" x="5981700" y="3790950"/>
          <p14:tracePt t="52452" x="6016625" y="3738563"/>
          <p14:tracePt t="52469" x="6051550" y="3703638"/>
          <p14:tracePt t="52483" x="6078538" y="3668713"/>
          <p14:tracePt t="52501" x="6086475" y="3643313"/>
          <p14:tracePt t="52507" x="6096000" y="3633788"/>
          <p14:tracePt t="52517" x="6105525" y="3633788"/>
          <p14:tracePt t="52536" x="6105525" y="3625850"/>
          <p14:tracePt t="52538" x="6122988" y="3598863"/>
          <p14:tracePt t="52551" x="6130925" y="3598863"/>
          <p14:tracePt t="52572" x="6130925" y="3590925"/>
          <p14:tracePt t="52575" x="6140450" y="3573463"/>
          <p14:tracePt t="52579" x="6157913" y="3563938"/>
          <p14:tracePt t="52596" x="6165850" y="3556000"/>
          <p14:tracePt t="52604" x="6165850" y="3546475"/>
          <p14:tracePt t="52619" x="6183313" y="3546475"/>
          <p14:tracePt t="52623" x="6200775" y="3538538"/>
          <p14:tracePt t="52636" x="6210300" y="3529013"/>
          <p14:tracePt t="52653" x="6218238" y="3529013"/>
          <p14:tracePt t="52679" x="6227763" y="3529013"/>
          <p14:tracePt t="52837" x="6227763" y="3538538"/>
          <p14:tracePt t="53197" x="6218238" y="3546475"/>
          <p14:tracePt t="53505" x="6218238" y="3556000"/>
          <p14:tracePt t="53518" x="6218238" y="3563938"/>
          <p14:tracePt t="53531" x="6218238" y="3573463"/>
          <p14:tracePt t="53550" x="6218238" y="3581400"/>
          <p14:tracePt t="53567" x="6227763" y="3598863"/>
          <p14:tracePt t="53571" x="6227763" y="3608388"/>
          <p14:tracePt t="53580" x="6235700" y="3625850"/>
          <p14:tracePt t="53599" x="6280150" y="3686175"/>
          <p14:tracePt t="53613" x="6323013" y="3730625"/>
          <p14:tracePt t="53639" x="6350000" y="3765550"/>
          <p14:tracePt t="53647" x="6357938" y="3790950"/>
          <p14:tracePt t="53651" x="6367463" y="3800475"/>
          <p14:tracePt t="53659" x="6392863" y="3825875"/>
          <p14:tracePt t="53667" x="6392863" y="3860800"/>
          <p14:tracePt t="53678" x="6392863" y="3870325"/>
          <p14:tracePt t="53695" x="6410325" y="3905250"/>
          <p14:tracePt t="53699" x="6419850" y="3905250"/>
          <p14:tracePt t="53713" x="6427788" y="3922713"/>
          <p14:tracePt t="53729" x="6462713" y="3940175"/>
          <p14:tracePt t="53731" x="6472238" y="3940175"/>
          <p14:tracePt t="53746" x="6480175" y="3957638"/>
          <p14:tracePt t="53747" x="6507163" y="3983038"/>
          <p14:tracePt t="53763" x="6515100" y="4000500"/>
          <p14:tracePt t="53779" x="6559550" y="4035425"/>
          <p14:tracePt t="53795" x="6646863" y="4079875"/>
          <p14:tracePt t="53812" x="6786563" y="4132263"/>
          <p14:tracePt t="53828" x="6908800" y="4184650"/>
          <p14:tracePt t="53844" x="7013575" y="4237038"/>
          <p14:tracePt t="53860" x="7108825" y="4289425"/>
          <p14:tracePt t="53877" x="7188200" y="4333875"/>
          <p14:tracePt t="53894" x="7248525" y="4368800"/>
          <p14:tracePt t="53911" x="7265988" y="4403725"/>
          <p14:tracePt t="53915" x="7275513" y="4411663"/>
          <p14:tracePt t="53927" x="7283450" y="4438650"/>
          <p14:tracePt t="53944" x="7292975" y="4481513"/>
          <p14:tracePt t="53949" x="7292975" y="4525963"/>
          <p14:tracePt t="53959" x="7292975" y="4586288"/>
          <p14:tracePt t="53978" x="7292975" y="4735513"/>
          <p14:tracePt t="53981" x="7292975" y="4795838"/>
          <p14:tracePt t="53996" x="7292975" y="4865688"/>
          <p14:tracePt t="53999" x="7292975" y="4945063"/>
          <p14:tracePt t="54013" x="7292975" y="5032375"/>
          <p14:tracePt t="54029" x="7310438" y="5084763"/>
          <p14:tracePt t="54046" x="7318375" y="5102225"/>
          <p14:tracePt t="54066" x="7318375" y="5110163"/>
          <p14:tracePt t="54077" x="7318375" y="5119688"/>
          <p14:tracePt t="54244" x="7318375" y="5110163"/>
          <p14:tracePt t="54341" x="7318375" y="5084763"/>
          <p14:tracePt t="54348" x="7318375" y="5040313"/>
          <p14:tracePt t="54359" x="7318375" y="4970463"/>
          <p14:tracePt t="54378" x="7380288" y="4743450"/>
          <p14:tracePt t="54381" x="7432675" y="4595813"/>
          <p14:tracePt t="54393" x="7458075" y="4473575"/>
          <p14:tracePt t="54396" x="7493000" y="4306888"/>
          <p14:tracePt t="54411" x="7545388" y="4052888"/>
          <p14:tracePt t="54428" x="7580313" y="3790950"/>
          <p14:tracePt t="54444" x="7615238" y="3573463"/>
          <p14:tracePt t="54459" x="7615238" y="3424238"/>
          <p14:tracePt t="54479" x="7615238" y="3346450"/>
          <p14:tracePt t="54496" x="7615238" y="3311525"/>
          <p14:tracePt t="54511" x="7615238" y="3302000"/>
          <p14:tracePt t="54527" x="7607300" y="3294063"/>
          <p14:tracePt t="54565" x="7607300" y="3284538"/>
          <p14:tracePt t="54615" x="7580313" y="3284538"/>
          <p14:tracePt t="54621" x="7572375" y="3276600"/>
          <p14:tracePt t="54629" x="7572375" y="3267075"/>
          <p14:tracePt t="54651" x="7537450" y="3241675"/>
          <p14:tracePt t="54663" x="7510463" y="3232150"/>
          <p14:tracePt t="54676" x="7493000" y="3224213"/>
          <p14:tracePt t="54682" x="7467600" y="3214688"/>
          <p14:tracePt t="54685" x="7440613" y="3214688"/>
          <p14:tracePt t="54696" x="7415213" y="3189288"/>
          <p14:tracePt t="54712" x="7380288" y="3171825"/>
          <p14:tracePt t="54720" x="7362825" y="3171825"/>
          <p14:tracePt t="54728" x="7335838" y="3171825"/>
          <p14:tracePt t="54731" x="7292975" y="3171825"/>
          <p14:tracePt t="54741" x="7265988" y="3171825"/>
          <p14:tracePt t="54750" x="7205663" y="3171825"/>
          <p14:tracePt t="54758" x="7178675" y="3171825"/>
          <p14:tracePt t="54764" x="7143750" y="3171825"/>
          <p14:tracePt t="54778" x="7118350" y="3171825"/>
          <p14:tracePt t="54781" x="7073900" y="3189288"/>
          <p14:tracePt t="54792" x="7038975" y="3206750"/>
          <p14:tracePt t="54795" x="7004050" y="3214688"/>
          <p14:tracePt t="54810" x="6969125" y="3232150"/>
          <p14:tracePt t="54815" x="6951663" y="3241675"/>
          <p14:tracePt t="54820" x="6943725" y="3249613"/>
          <p14:tracePt t="54835" x="6916738" y="3276600"/>
          <p14:tracePt t="54844" x="6908800" y="3276600"/>
          <p14:tracePt t="54861" x="6899275" y="3302000"/>
          <p14:tracePt t="54879" x="6899275" y="3319463"/>
          <p14:tracePt t="54883" x="6891338" y="3346450"/>
          <p14:tracePt t="54913" x="6881813" y="3381375"/>
          <p14:tracePt t="54920" x="6881813" y="3389313"/>
          <p14:tracePt t="54927" x="6873875" y="3398838"/>
          <p14:tracePt t="54942" x="6873875" y="3416300"/>
          <p14:tracePt t="55014" x="6873875" y="3424238"/>
          <p14:tracePt t="55038" x="6891338" y="3424238"/>
          <p14:tracePt t="55056" x="6899275" y="3424238"/>
          <p14:tracePt t="55064" x="6916738" y="3424238"/>
          <p14:tracePt t="55075" x="6943725" y="3424238"/>
          <p14:tracePt t="55094" x="6969125" y="3424238"/>
          <p14:tracePt t="55110" x="6986588" y="3424238"/>
          <p14:tracePt t="55128" x="7004050" y="3424238"/>
          <p14:tracePt t="55142" x="7031038" y="3416300"/>
          <p14:tracePt t="55158" x="7065963" y="3381375"/>
          <p14:tracePt t="55176" x="7073900" y="3371850"/>
          <p14:tracePt t="55179" x="7091363" y="3354388"/>
          <p14:tracePt t="55192" x="7091363" y="3336925"/>
          <p14:tracePt t="55195" x="7091363" y="3311525"/>
          <p14:tracePt t="55213" x="7091363" y="3302000"/>
          <p14:tracePt t="55225" x="7091363" y="3294063"/>
          <p14:tracePt t="55241" x="7091363" y="3284538"/>
          <p14:tracePt t="55245" x="7083425" y="3267075"/>
          <p14:tracePt t="55265" x="7065963" y="3259138"/>
          <p14:tracePt t="55277" x="7031038" y="3259138"/>
          <p14:tracePt t="55296" x="6978650" y="3249613"/>
          <p14:tracePt t="55301" x="6934200" y="3249613"/>
          <p14:tracePt t="55310" x="6891338" y="3249613"/>
          <p14:tracePt t="55334" x="6759575" y="3294063"/>
          <p14:tracePt t="55342" x="6734175" y="3319463"/>
          <p14:tracePt t="55347" x="6716713" y="3336925"/>
          <p14:tracePt t="55360" x="6689725" y="3363913"/>
          <p14:tracePt t="55363" x="6672263" y="3371850"/>
          <p14:tracePt t="55380" x="6672263" y="3389313"/>
          <p14:tracePt t="55394" x="6672263" y="3406775"/>
          <p14:tracePt t="55413" x="6681788" y="3406775"/>
          <p14:tracePt t="55424" x="6699250" y="3406775"/>
          <p14:tracePt t="55447" x="6751638" y="3406775"/>
          <p14:tracePt t="55452" x="6777038" y="3406775"/>
          <p14:tracePt t="55461" x="6811963" y="3406775"/>
          <p14:tracePt t="55469" x="6856413" y="3406775"/>
          <p14:tracePt t="55479" x="6908800" y="3406775"/>
          <p14:tracePt t="55491" x="7021513" y="3389313"/>
          <p14:tracePt t="55508" x="7118350" y="3371850"/>
          <p14:tracePt t="55515" x="7161213" y="3354388"/>
          <p14:tracePt t="55525" x="7170738" y="3346450"/>
          <p14:tracePt t="55543" x="7178675" y="3346450"/>
          <p14:tracePt t="55559" x="7170738" y="3346450"/>
          <p14:tracePt t="55568" x="7153275" y="3346450"/>
          <p14:tracePt t="55574" x="7083425" y="3346450"/>
          <p14:tracePt t="55581" x="7038975" y="3346450"/>
          <p14:tracePt t="55596" x="6934200" y="3346450"/>
          <p14:tracePt t="55607" x="6873875" y="3346450"/>
          <p14:tracePt t="55613" x="6829425" y="3346450"/>
          <p14:tracePt t="55623" x="6777038" y="3354388"/>
          <p14:tracePt t="55643" x="6716713" y="3381375"/>
          <p14:tracePt t="55679" x="6707188" y="3381375"/>
          <p14:tracePt t="55694" x="6707188" y="3389313"/>
          <p14:tracePt t="55710" x="6707188" y="3398838"/>
          <p14:tracePt t="55733" x="6716713" y="3424238"/>
          <p14:tracePt t="55745" x="6724650" y="3424238"/>
          <p14:tracePt t="55762" x="6786563" y="3424238"/>
          <p14:tracePt t="55774" x="6811963" y="3416300"/>
          <p14:tracePt t="55790" x="6838950" y="3406775"/>
          <p14:tracePt t="55813" x="6864350" y="3398838"/>
          <p14:tracePt t="55828" x="6881813" y="3381375"/>
          <p14:tracePt t="55858" x="6881813" y="3371850"/>
          <p14:tracePt t="55888" x="6873875" y="3363913"/>
          <p14:tracePt t="55897" x="6846888" y="3363913"/>
          <p14:tracePt t="55905" x="6838950" y="3354388"/>
          <p14:tracePt t="55926" x="6751638" y="3363913"/>
          <p14:tracePt t="55942" x="6681788" y="3406775"/>
          <p14:tracePt t="55959" x="6664325" y="3433763"/>
          <p14:tracePt t="55984" x="6654800" y="3441700"/>
          <p14:tracePt t="55990" x="6646863" y="3451225"/>
          <p14:tracePt t="56017" x="6646863" y="3459163"/>
          <p14:tracePt t="56031" x="6646863" y="3468688"/>
          <p14:tracePt t="56039" x="6654800" y="3476625"/>
          <p14:tracePt t="56056" x="6681788" y="3476625"/>
          <p14:tracePt t="56061" x="6707188" y="3476625"/>
          <p14:tracePt t="56077" x="6742113" y="3476625"/>
          <p14:tracePt t="56088" x="6759575" y="3476625"/>
          <p14:tracePt t="56091" x="6777038" y="3476625"/>
          <p14:tracePt t="56110" x="6811963" y="3451225"/>
          <p14:tracePt t="56115" x="6838950" y="3424238"/>
          <p14:tracePt t="56124" x="6846888" y="3406775"/>
          <p14:tracePt t="56143" x="6846888" y="3398838"/>
          <p14:tracePt t="56166" x="6846888" y="3389313"/>
          <p14:tracePt t="56177" x="6846888" y="3381375"/>
          <p14:tracePt t="56189" x="6821488" y="3381375"/>
          <p14:tracePt t="56211" x="6769100" y="3381375"/>
          <p14:tracePt t="56216" x="6751638" y="3381375"/>
          <p14:tracePt t="56220" x="6716713" y="3381375"/>
          <p14:tracePt t="56244" x="6664325" y="3398838"/>
          <p14:tracePt t="56259" x="6637338" y="3406775"/>
          <p14:tracePt t="56271" x="6637338" y="3416300"/>
          <p14:tracePt t="56302" x="6637338" y="3424238"/>
          <p14:tracePt t="56334" x="6637338" y="3433763"/>
          <p14:tracePt t="56351" x="6646863" y="3433763"/>
          <p14:tracePt t="56358" x="6654800" y="3433763"/>
          <p14:tracePt t="56373" x="6672263" y="3433763"/>
          <p14:tracePt t="56396" x="6681788" y="3433763"/>
          <p14:tracePt t="56406" x="6699250" y="3433763"/>
          <p14:tracePt t="56449" x="6707188" y="3433763"/>
          <p14:tracePt t="56768" x="6716713" y="3433763"/>
          <p14:tracePt t="56781" x="6724650" y="3433763"/>
          <p14:tracePt t="56801" x="6734175" y="3433763"/>
          <p14:tracePt t="56807" x="6742113" y="3433763"/>
          <p14:tracePt t="56822" x="6751638" y="3433763"/>
          <p14:tracePt t="56841" x="6759575" y="3433763"/>
          <p14:tracePt t="56846" x="6769100" y="3433763"/>
          <p14:tracePt t="56870" x="6777038" y="3433763"/>
          <p14:tracePt t="56878" x="6794500" y="3433763"/>
          <p14:tracePt t="56902" x="6804025" y="3433763"/>
          <p14:tracePt t="56913" x="6811963" y="3433763"/>
          <p14:tracePt t="56919" x="6821488" y="3433763"/>
          <p14:tracePt t="56942" x="6838950" y="3441700"/>
          <p14:tracePt t="56964" x="6846888" y="3441700"/>
          <p14:tracePt t="56972" x="6864350" y="3441700"/>
          <p14:tracePt t="56988" x="6891338" y="3441700"/>
          <p14:tracePt t="56995" x="6908800" y="3441700"/>
          <p14:tracePt t="57005" x="6916738" y="3441700"/>
          <p14:tracePt t="57020" x="6934200" y="3441700"/>
          <p14:tracePt t="57037" x="6943725" y="3441700"/>
          <p14:tracePt t="57054" x="6961188" y="3441700"/>
          <p14:tracePt t="57058" x="6969125" y="3441700"/>
          <p14:tracePt t="57109" x="6978650" y="3441700"/>
          <p14:tracePt t="57124" x="6986588" y="3441700"/>
          <p14:tracePt t="57140" x="6996113" y="3441700"/>
          <p14:tracePt t="57181" x="7004050" y="3441700"/>
          <p14:tracePt t="57199" x="7013575" y="3441700"/>
          <p14:tracePt t="57207" x="7021513" y="3441700"/>
          <p14:tracePt t="57221" x="7031038" y="3441700"/>
          <p14:tracePt t="57250" x="7048500" y="3441700"/>
          <p14:tracePt t="57260" x="7065963" y="3424238"/>
          <p14:tracePt t="57287" x="7073900" y="3424238"/>
          <p14:tracePt t="57295" x="7073900" y="3416300"/>
          <p14:tracePt t="57308" x="7091363" y="3406775"/>
          <p14:tracePt t="57319" x="7108825" y="3398838"/>
          <p14:tracePt t="57337" x="7108825" y="3389313"/>
          <p14:tracePt t="57352" x="7118350" y="3381375"/>
          <p14:tracePt t="57356" x="7126288" y="3381375"/>
          <p14:tracePt t="57372" x="7135813" y="3363913"/>
          <p14:tracePt t="57388" x="7153275" y="3346450"/>
          <p14:tracePt t="57396" x="7153275" y="3336925"/>
          <p14:tracePt t="57406" x="7161213" y="3319463"/>
          <p14:tracePt t="57422" x="7178675" y="3311525"/>
          <p14:tracePt t="57438" x="7188200" y="3302000"/>
          <p14:tracePt t="57454" x="7188200" y="3284538"/>
          <p14:tracePt t="57469" x="7205663" y="3276600"/>
          <p14:tracePt t="57486" x="7205663" y="3259138"/>
          <p14:tracePt t="57502" x="7205663" y="3241675"/>
          <p14:tracePt t="57519" x="7213600" y="3224213"/>
          <p14:tracePt t="57523" x="7213600" y="3206750"/>
          <p14:tracePt t="57535" x="7213600" y="3197225"/>
          <p14:tracePt t="57552" x="7231063" y="3144838"/>
          <p14:tracePt t="57555" x="7231063" y="3136900"/>
          <p14:tracePt t="57567" x="7231063" y="3119438"/>
          <p14:tracePt t="57585" x="7231063" y="3084513"/>
          <p14:tracePt t="57588" x="7231063" y="3057525"/>
          <p14:tracePt t="57601" x="7231063" y="3040063"/>
          <p14:tracePt t="57604" x="7231063" y="3014663"/>
          <p14:tracePt t="57619" x="7231063" y="3005138"/>
          <p14:tracePt t="57624" x="7231063" y="2979738"/>
          <p14:tracePt t="57636" x="7231063" y="2952750"/>
          <p14:tracePt t="57646" x="7231063" y="2935288"/>
          <p14:tracePt t="57656" x="7231063" y="2909888"/>
          <p14:tracePt t="57672" x="7231063" y="2857500"/>
          <p14:tracePt t="57686" x="7231063" y="2787650"/>
          <p14:tracePt t="57691" x="7231063" y="2778125"/>
          <p14:tracePt t="57702" x="7223125" y="2743200"/>
          <p14:tracePt t="57718" x="7196138" y="2690813"/>
          <p14:tracePt t="57736" x="7188200" y="2663825"/>
          <p14:tracePt t="57740" x="7161213" y="2628900"/>
          <p14:tracePt t="57750" x="7153275" y="2611438"/>
          <p14:tracePt t="57755" x="7143750" y="2603500"/>
          <p14:tracePt t="57768" x="7126288" y="2586038"/>
          <p14:tracePt t="57772" x="7118350" y="2568575"/>
          <p14:tracePt t="57783" x="7100888" y="2541588"/>
          <p14:tracePt t="57788" x="7083425" y="2541588"/>
          <p14:tracePt t="57801" x="7065963" y="2533650"/>
          <p14:tracePt t="57804" x="7056438" y="2524125"/>
          <p14:tracePt t="57816" x="7031038" y="2506663"/>
          <p14:tracePt t="57819" x="7004050" y="2498725"/>
          <p14:tracePt t="57835" x="6961188" y="2481263"/>
          <p14:tracePt t="57851" x="6873875" y="2446338"/>
          <p14:tracePt t="57868" x="6777038" y="2401888"/>
          <p14:tracePt t="57885" x="6637338" y="2376488"/>
          <p14:tracePt t="57895" x="6559550" y="2349500"/>
          <p14:tracePt t="57909" x="6384925" y="2332038"/>
          <p14:tracePt t="57918" x="6280150" y="2306638"/>
          <p14:tracePt t="57937" x="6061075" y="2279650"/>
          <p14:tracePt t="57941" x="5938838" y="2271713"/>
          <p14:tracePt t="57951" x="5807075" y="2236788"/>
          <p14:tracePt t="57954" x="5694363" y="2236788"/>
          <p14:tracePt t="57969" x="5562600" y="2236788"/>
          <p14:tracePt t="57971" x="5440363" y="2236788"/>
          <p14:tracePt t="57987" x="5327650" y="2236788"/>
          <p14:tracePt t="57991" x="5213350" y="2236788"/>
          <p14:tracePt t="58005" x="5038725" y="2236788"/>
          <p14:tracePt t="58017" x="4933950" y="2236788"/>
          <p14:tracePt t="58019" x="4846638" y="2236788"/>
          <p14:tracePt t="58038" x="4716463" y="2236788"/>
          <p14:tracePt t="58043" x="4637088" y="2236788"/>
          <p14:tracePt t="58051" x="4567238" y="2236788"/>
          <p14:tracePt t="58071" x="4445000" y="2236788"/>
          <p14:tracePt t="58076" x="4375150" y="2236788"/>
          <p14:tracePt t="58085" x="4305300" y="2236788"/>
          <p14:tracePt t="58100" x="4157663" y="2236788"/>
          <p14:tracePt t="58107" x="4095750" y="2244725"/>
          <p14:tracePt t="58118" x="4000500" y="2271713"/>
          <p14:tracePt t="58135" x="3851275" y="2324100"/>
          <p14:tracePt t="58142" x="3773488" y="2324100"/>
          <p14:tracePt t="58150" x="3711575" y="2359025"/>
          <p14:tracePt t="58167" x="3554413" y="2401888"/>
          <p14:tracePt t="58187" x="3397250" y="2454275"/>
          <p14:tracePt t="58199" x="3362325" y="2463800"/>
          <p14:tracePt t="58204" x="3327400" y="2471738"/>
          <p14:tracePt t="58219" x="3292475" y="2481263"/>
          <p14:tracePt t="58236" x="3257550" y="2481263"/>
          <p14:tracePt t="58249" x="3240088" y="2498725"/>
          <p14:tracePt t="58252" x="3222625" y="2516188"/>
          <p14:tracePt t="58268" x="3187700" y="2551113"/>
          <p14:tracePt t="58289" x="3152775" y="2586038"/>
          <p14:tracePt t="58293" x="3127375" y="2620963"/>
          <p14:tracePt t="58301" x="3109913" y="2646363"/>
          <p14:tracePt t="58318" x="3038475" y="2725738"/>
          <p14:tracePt t="58325" x="3021013" y="2752725"/>
          <p14:tracePt t="58336" x="2995613" y="2787650"/>
          <p14:tracePt t="58340" x="2978150" y="2822575"/>
          <p14:tracePt t="58348" x="2951163" y="2874963"/>
          <p14:tracePt t="58369" x="2898775" y="2944813"/>
          <p14:tracePt t="58371" x="2881313" y="2970213"/>
          <p14:tracePt t="58383" x="2863850" y="2997200"/>
          <p14:tracePt t="58386" x="2828925" y="3040063"/>
          <p14:tracePt t="58398" x="2811463" y="3074988"/>
          <p14:tracePt t="58404" x="2794000" y="3109913"/>
          <p14:tracePt t="58417" x="2768600" y="3154363"/>
          <p14:tracePt t="58421" x="2751138" y="3197225"/>
          <p14:tracePt t="58426" x="2724150" y="3241675"/>
          <p14:tracePt t="58437" x="2706688" y="3276600"/>
          <p14:tracePt t="58449" x="2671763" y="3336925"/>
          <p14:tracePt t="58452" x="2636838" y="3406775"/>
          <p14:tracePt t="58470" x="2566988" y="3521075"/>
          <p14:tracePt t="58485" x="2489200" y="3625850"/>
          <p14:tracePt t="58502" x="2444750" y="3713163"/>
          <p14:tracePt t="58517" x="2409825" y="3790950"/>
          <p14:tracePt t="58539" x="2401888" y="3835400"/>
          <p14:tracePt t="58545" x="2392363" y="3852863"/>
          <p14:tracePt t="58551" x="2392363" y="3860800"/>
          <p14:tracePt t="58569" x="2374900" y="3887788"/>
          <p14:tracePt t="58575" x="2374900" y="3895725"/>
          <p14:tracePt t="58582" x="2374900" y="3905250"/>
          <p14:tracePt t="58586" x="2366963" y="3930650"/>
          <p14:tracePt t="58605" x="2366963" y="3948113"/>
          <p14:tracePt t="58613" x="2366963" y="3957638"/>
          <p14:tracePt t="58645" x="2366963" y="3965575"/>
          <p14:tracePt t="58678" x="2366963" y="3975100"/>
          <p14:tracePt t="58694" x="2366963" y="3983038"/>
          <p14:tracePt t="58773" x="2366963" y="3992563"/>
          <p14:tracePt t="58806" x="2366963" y="4000500"/>
          <p14:tracePt t="58863" x="2366963" y="4010025"/>
          <p14:tracePt t="58951" x="2366963" y="4017963"/>
          <p14:tracePt t="59236" x="2366963" y="4027488"/>
          <p14:tracePt t="59252" x="2374900" y="4027488"/>
          <p14:tracePt t="59260" x="2374900" y="4035425"/>
          <p14:tracePt t="59285" x="2384425" y="4044950"/>
          <p14:tracePt t="59292" x="2392363" y="4044950"/>
          <p14:tracePt t="60809" x="2401888" y="4052888"/>
          <p14:tracePt t="60841" x="2401888" y="4062413"/>
          <p14:tracePt t="60846" x="2401888" y="4079875"/>
          <p14:tracePt t="60859" x="2409825" y="4097338"/>
          <p14:tracePt t="60886" x="2409825" y="4105275"/>
          <p14:tracePt t="60894" x="2409825" y="4114800"/>
          <p14:tracePt t="60910" x="2419350" y="4124325"/>
          <p14:tracePt t="60926" x="2436813" y="4159250"/>
          <p14:tracePt t="60943" x="2436813" y="4176713"/>
          <p14:tracePt t="60947" x="2444750" y="4184650"/>
          <p14:tracePt t="60964" x="2444750" y="4202113"/>
          <p14:tracePt t="60982" x="2444750" y="4229100"/>
          <p14:tracePt t="60991" x="2454275" y="4254500"/>
          <p14:tracePt t="61013" x="2462213" y="4298950"/>
          <p14:tracePt t="61038" x="2462213" y="4306888"/>
          <p14:tracePt t="61059" x="2462213" y="4316413"/>
          <p14:tracePt t="61064" x="2462213" y="4324350"/>
          <p14:tracePt t="61343" x="2462213" y="4333875"/>
          <p14:tracePt t="61349" x="2462213" y="4351338"/>
          <p14:tracePt t="61358" x="2462213" y="4359275"/>
          <p14:tracePt t="61363" x="2462213" y="4368800"/>
          <p14:tracePt t="61376" x="2462213" y="4386263"/>
          <p14:tracePt t="61378" x="2462213" y="4403725"/>
          <p14:tracePt t="61392" x="2462213" y="4421188"/>
          <p14:tracePt t="61395" x="2462213" y="4446588"/>
          <p14:tracePt t="61411" x="2462213" y="4516438"/>
          <p14:tracePt t="61427" x="2462213" y="4551363"/>
          <p14:tracePt t="61445" x="2462213" y="4578350"/>
          <p14:tracePt t="61460" x="2462213" y="4595813"/>
          <p14:tracePt t="61476" x="2462213" y="4613275"/>
          <p14:tracePt t="61494" x="2462213" y="4621213"/>
          <p14:tracePt t="61510" x="2471738" y="4630738"/>
          <p14:tracePt t="61525" x="2471738" y="4648200"/>
          <p14:tracePt t="61531" x="2471738" y="4656138"/>
          <p14:tracePt t="61542" x="2471738" y="4665663"/>
          <p14:tracePt t="61558" x="2471738" y="4683125"/>
          <p14:tracePt t="61563" x="2471738" y="4691063"/>
          <p14:tracePt t="61573" x="2479675" y="4691063"/>
          <p14:tracePt t="61593" x="2479675" y="4718050"/>
          <p14:tracePt t="61627" x="2479675" y="4725988"/>
          <p14:tracePt t="61646" x="2479675" y="4735513"/>
          <p14:tracePt t="61680" x="2489200" y="4735513"/>
          <p14:tracePt t="61687" x="2506663" y="4718050"/>
          <p14:tracePt t="61692" x="2514600" y="4708525"/>
          <p14:tracePt t="61709" x="2524125" y="4648200"/>
          <p14:tracePt t="61727" x="2532063" y="4613275"/>
          <p14:tracePt t="61741" x="2541588" y="4595813"/>
          <p14:tracePt t="61756" x="2541588" y="4551363"/>
          <p14:tracePt t="61777" x="2532063" y="4525963"/>
          <p14:tracePt t="61783" x="2524125" y="4525963"/>
          <p14:tracePt t="61791" x="2514600" y="4525963"/>
          <p14:tracePt t="61813" x="2462213" y="4525963"/>
          <p14:tracePt t="61823" x="2444750" y="4525963"/>
          <p14:tracePt t="61845" x="2427288" y="4525963"/>
          <p14:tracePt t="61861" x="2392363" y="4525963"/>
          <p14:tracePt t="61877" x="2384425" y="4533900"/>
          <p14:tracePt t="61891" x="2384425" y="4551363"/>
          <p14:tracePt t="61907" x="2384425" y="4578350"/>
          <p14:tracePt t="61925" x="2384425" y="4595813"/>
          <p14:tracePt t="61939" x="2384425" y="4638675"/>
          <p14:tracePt t="61956" x="2384425" y="4656138"/>
          <p14:tracePt t="61973" x="2384425" y="4665663"/>
          <p14:tracePt t="62014" x="2384425" y="4683125"/>
          <p14:tracePt t="62040" x="2392363" y="4691063"/>
          <p14:tracePt t="62046" x="2401888" y="4691063"/>
          <p14:tracePt t="62056" x="2409825" y="4691063"/>
          <p14:tracePt t="62060" x="2427288" y="4691063"/>
          <p14:tracePt t="62072" x="2444750" y="4691063"/>
          <p14:tracePt t="62076" x="2454275" y="4691063"/>
          <p14:tracePt t="62093" x="2479675" y="4683125"/>
          <p14:tracePt t="62096" x="2489200" y="4656138"/>
          <p14:tracePt t="62108" x="2514600" y="4603750"/>
          <p14:tracePt t="62128" x="2514600" y="4586288"/>
          <p14:tracePt t="62132" x="2532063" y="4568825"/>
          <p14:tracePt t="62148" x="2532063" y="4551363"/>
          <p14:tracePt t="62166" x="2532063" y="4543425"/>
          <p14:tracePt t="62301" x="2532063" y="4533900"/>
          <p14:tracePt t="62325" x="2514600" y="4533900"/>
          <p14:tracePt t="62340" x="2514600" y="4543425"/>
          <p14:tracePt t="62634" x="2506663" y="4560888"/>
          <p14:tracePt t="62640" x="2497138" y="4578350"/>
          <p14:tracePt t="62656" x="2479675" y="4621213"/>
          <p14:tracePt t="62661" x="2462213" y="4673600"/>
          <p14:tracePt t="62669" x="2427288" y="4735513"/>
          <p14:tracePt t="62675" x="2409825" y="4770438"/>
          <p14:tracePt t="62687" x="2374900" y="4848225"/>
          <p14:tracePt t="62693" x="2366963" y="4910138"/>
          <p14:tracePt t="62705" x="2366963" y="4970463"/>
          <p14:tracePt t="62709" x="2357438" y="5040313"/>
          <p14:tracePt t="62720" x="2357438" y="5102225"/>
          <p14:tracePt t="62722" x="2349500" y="5127625"/>
          <p14:tracePt t="62736" x="2349500" y="5154613"/>
          <p14:tracePt t="62739" x="2349500" y="5162550"/>
          <p14:tracePt t="62754" x="2349500" y="5180013"/>
          <p14:tracePt t="62772" x="2349500" y="5189538"/>
          <p14:tracePt t="62821" x="2357438" y="5197475"/>
          <p14:tracePt t="62839" x="2374900" y="5197475"/>
          <p14:tracePt t="62848" x="2384425" y="5197475"/>
          <p14:tracePt t="62854" x="2392363" y="5197475"/>
          <p14:tracePt t="62874" x="2409825" y="5189538"/>
          <p14:tracePt t="62888" x="2409825" y="5180013"/>
          <p14:tracePt t="62891" x="2409825" y="5172075"/>
          <p14:tracePt t="62905" x="2419350" y="5162550"/>
          <p14:tracePt t="63005" x="2409825" y="5162550"/>
          <p14:tracePt t="63012" x="2392363" y="5162550"/>
          <p14:tracePt t="63020" x="2374900" y="5172075"/>
          <p14:tracePt t="63037" x="2349500" y="5207000"/>
          <p14:tracePt t="63058" x="2339975" y="5249863"/>
          <p14:tracePt t="63066" x="2332038" y="5276850"/>
          <p14:tracePt t="63072" x="2332038" y="5284788"/>
          <p14:tracePt t="63089" x="2297113" y="5346700"/>
          <p14:tracePt t="63093" x="2287588" y="5389563"/>
          <p14:tracePt t="63103" x="2262188" y="5434013"/>
          <p14:tracePt t="63122" x="2244725" y="5486400"/>
          <p14:tracePt t="63126" x="2244725" y="5495925"/>
          <p14:tracePt t="63131" x="2227263" y="5513388"/>
          <p14:tracePt t="63487" x="2235200" y="5513388"/>
          <p14:tracePt t="63500" x="2244725" y="5503863"/>
          <p14:tracePt t="63511" x="2252663" y="5495925"/>
          <p14:tracePt t="63540" x="2262188" y="5486400"/>
          <p14:tracePt t="63886" x="2262188" y="5468938"/>
          <p14:tracePt t="64232" x="2270125" y="5459413"/>
          <p14:tracePt t="64246" x="2279650" y="5459413"/>
          <p14:tracePt t="64275" x="2297113" y="5459413"/>
          <p14:tracePt t="64304" x="2314575" y="5459413"/>
          <p14:tracePt t="64324" x="2322513" y="5459413"/>
          <p14:tracePt t="64359" x="2332038" y="5459413"/>
          <p14:tracePt t="64372" x="2339975" y="5459413"/>
          <p14:tracePt t="64380" x="2349500" y="5468938"/>
          <p14:tracePt t="64565" x="2357438" y="5468938"/>
          <p14:tracePt t="77297" x="2392363" y="5459413"/>
          <p14:tracePt t="77304" x="2489200" y="5459413"/>
          <p14:tracePt t="77317" x="2828925" y="5459413"/>
          <p14:tracePt t="77331" x="3536950" y="5459413"/>
          <p14:tracePt t="77350" x="4210050" y="5232400"/>
          <p14:tracePt t="77357" x="4462463" y="5110163"/>
          <p14:tracePt t="77365" x="4768850" y="4987925"/>
          <p14:tracePt t="77381" x="5484813" y="4613275"/>
          <p14:tracePt t="77399" x="6148388" y="4237038"/>
          <p14:tracePt t="77403" x="6472238" y="4044950"/>
          <p14:tracePt t="77414" x="6716713" y="3852863"/>
          <p14:tracePt t="77420" x="6961188" y="3660775"/>
          <p14:tracePt t="77432" x="7231063" y="3476625"/>
          <p14:tracePt t="77435" x="7467600" y="3328988"/>
          <p14:tracePt t="77448" x="7537450" y="3276600"/>
          <p14:tracePt t="77451" x="7572375" y="3241675"/>
          <p14:tracePt t="77471" x="7607300" y="3171825"/>
          <p14:tracePt t="77488" x="7659688" y="2944813"/>
          <p14:tracePt t="77490" x="7694613" y="2847975"/>
          <p14:tracePt t="77499" x="7694613" y="2752725"/>
          <p14:tracePt t="77516" x="7720013" y="2541588"/>
          <p14:tracePt t="77531" x="7737475" y="2506663"/>
          <p14:tracePt t="77568" x="7737475" y="2498725"/>
          <p14:tracePt t="77591" x="7754938" y="2489200"/>
          <p14:tracePt t="77601" x="7781925" y="2463800"/>
          <p14:tracePt t="77621" x="8191500" y="2184400"/>
          <p14:tracePt t="77629" x="8313738" y="2114550"/>
          <p14:tracePt t="77650" x="8558213" y="1912938"/>
          <p14:tracePt t="77655" x="8628063" y="1860550"/>
          <p14:tracePt t="77665" x="8680450" y="1808163"/>
          <p14:tracePt t="77667" x="8750300" y="1747838"/>
          <p14:tracePt t="77680" x="8847138" y="1695450"/>
          <p14:tracePt t="77683" x="8969375" y="15906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Flashing the ESP32 Marauder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Used ESP Web Tool in the browser to flash the Marauder .bin file.</a:t>
            </a:r>
          </a:p>
          <a:p>
            <a:pPr>
              <a:defRPr sz="2000"/>
            </a:pPr>
            <a:r>
              <a:t>Selected the correct COM port, ran the flasher, and waited for 100% completion.</a:t>
            </a:r>
          </a:p>
          <a:p>
            <a:pPr>
              <a:defRPr sz="2000"/>
            </a:pPr>
            <a:r>
              <a:t>Reset the ESP32 to boot into Marauder.</a:t>
            </a:r>
          </a:p>
        </p:txBody>
      </p:sp>
      <p:pic>
        <p:nvPicPr>
          <p:cNvPr id="4" name="Picture 3" descr="ESP32_completed_flas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787" y="3078470"/>
            <a:ext cx="6012426" cy="3381990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4C61AA00-E28C-0099-A5B6-5C1FB454C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6"/>
    </mc:Choice>
    <mc:Fallback>
      <p:transition spd="slow" advTm="30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7" x="8340725" y="4953000"/>
          <p14:tracePt t="255" x="7807325" y="5530850"/>
          <p14:tracePt t="261" x="7231063" y="6054725"/>
          <p14:tracePt t="2930" x="865188" y="6761163"/>
          <p14:tracePt t="2937" x="917575" y="6726238"/>
          <p14:tracePt t="2954" x="1004888" y="6656388"/>
          <p14:tracePt t="2958" x="1057275" y="6630988"/>
          <p14:tracePt t="2969" x="1082675" y="6613525"/>
          <p14:tracePt t="2974" x="1127125" y="6569075"/>
          <p14:tracePt t="2987" x="1152525" y="6551613"/>
          <p14:tracePt t="2990" x="1204913" y="6516688"/>
          <p14:tracePt t="3005" x="1274763" y="6473825"/>
          <p14:tracePt t="3021" x="1327150" y="6438900"/>
          <p14:tracePt t="3041" x="1371600" y="6421438"/>
          <p14:tracePt t="3054" x="1414463" y="6386513"/>
          <p14:tracePt t="3078" x="1441450" y="6351588"/>
          <p14:tracePt t="3085" x="1458913" y="6342063"/>
          <p14:tracePt t="3094" x="1476375" y="6324600"/>
          <p14:tracePt t="3103" x="1501775" y="6299200"/>
          <p14:tracePt t="3119" x="1546225" y="6237288"/>
          <p14:tracePt t="3142" x="1633538" y="6115050"/>
          <p14:tracePt t="3151" x="1676400" y="6027738"/>
          <p14:tracePt t="3157" x="1693863" y="5992813"/>
          <p14:tracePt t="3166" x="1738313" y="5915025"/>
          <p14:tracePt t="3173" x="1781175" y="5835650"/>
          <p14:tracePt t="3188" x="1825625" y="5757863"/>
          <p14:tracePt t="3190" x="1860550" y="5695950"/>
          <p14:tracePt t="3202" x="1903413" y="5600700"/>
          <p14:tracePt t="3204" x="1955800" y="5521325"/>
          <p14:tracePt t="3223" x="2025650" y="5381625"/>
          <p14:tracePt t="3235" x="2087563" y="5284788"/>
          <p14:tracePt t="3238" x="2130425" y="5189538"/>
          <p14:tracePt t="3256" x="2252663" y="4979988"/>
          <p14:tracePt t="3261" x="2314575" y="4900613"/>
          <p14:tracePt t="3269" x="2374900" y="4787900"/>
          <p14:tracePt t="3287" x="2462213" y="4648200"/>
          <p14:tracePt t="3303" x="2514600" y="4533900"/>
          <p14:tracePt t="3319" x="2541588" y="4464050"/>
          <p14:tracePt t="3324" x="2559050" y="4421188"/>
          <p14:tracePt t="3334" x="2566988" y="4376738"/>
          <p14:tracePt t="3353" x="2566988" y="4359275"/>
          <p14:tracePt t="3357" x="2566988" y="4341813"/>
          <p14:tracePt t="3366" x="2566988" y="4333875"/>
          <p14:tracePt t="3504" x="2566988" y="4324350"/>
          <p14:tracePt t="3515" x="2559050" y="4316413"/>
          <p14:tracePt t="3560" x="2549525" y="4316413"/>
          <p14:tracePt t="3574" x="2541588" y="4316413"/>
          <p14:tracePt t="3584" x="2532063" y="4316413"/>
          <p14:tracePt t="3655" x="2524125" y="4306888"/>
          <p14:tracePt t="3670" x="2532063" y="4254500"/>
          <p14:tracePt t="3678" x="2541588" y="4184650"/>
          <p14:tracePt t="3687" x="2576513" y="4044950"/>
          <p14:tracePt t="3704" x="2689225" y="3538538"/>
          <p14:tracePt t="3709" x="2716213" y="3259138"/>
          <p14:tracePt t="3721" x="2751138" y="2917825"/>
          <p14:tracePt t="3737" x="2811463" y="2219325"/>
          <p14:tracePt t="3763" x="2811463" y="1476375"/>
          <p14:tracePt t="3769" x="2811463" y="1292225"/>
          <p14:tracePt t="3785" x="2811463" y="969963"/>
          <p14:tracePt t="3802" x="2811463" y="663575"/>
          <p14:tracePt t="3806" x="2811463" y="523875"/>
          <p14:tracePt t="3819" x="2828925" y="376238"/>
          <p14:tracePt t="3821" x="2828925" y="261938"/>
          <p14:tracePt t="3833" x="2828925" y="139700"/>
          <p14:tracePt t="3837" x="2828925" y="26988"/>
          <p14:tracePt t="4209" x="6916738" y="9525"/>
          <p14:tracePt t="4215" x="6951663" y="114300"/>
          <p14:tracePt t="4238" x="7048500" y="411163"/>
          <p14:tracePt t="4249" x="7056438" y="515938"/>
          <p14:tracePt t="4273" x="7056438" y="725488"/>
          <p14:tracePt t="4278" x="7056438" y="785813"/>
          <p14:tracePt t="4286" x="7056438" y="873125"/>
          <p14:tracePt t="4295" x="7031038" y="952500"/>
          <p14:tracePt t="4301" x="7013575" y="1022350"/>
          <p14:tracePt t="4319" x="6934200" y="1196975"/>
          <p14:tracePt t="4335" x="6864350" y="1327150"/>
          <p14:tracePt t="4341" x="6821488" y="1406525"/>
          <p14:tracePt t="4351" x="6794500" y="1458913"/>
          <p14:tracePt t="4367" x="6689725" y="1590675"/>
          <p14:tracePt t="4373" x="6664325" y="1625600"/>
          <p14:tracePt t="4383" x="6619875" y="1677988"/>
          <p14:tracePt t="4399" x="6559550" y="1730375"/>
          <p14:tracePt t="4417" x="6515100" y="1773238"/>
          <p14:tracePt t="4421" x="6472238" y="1800225"/>
          <p14:tracePt t="4431" x="6437313" y="1843088"/>
          <p14:tracePt t="4449" x="6375400" y="1887538"/>
          <p14:tracePt t="4456" x="6350000" y="1912938"/>
          <p14:tracePt t="4460" x="6332538" y="1922463"/>
          <p14:tracePt t="4469" x="6305550" y="1947863"/>
          <p14:tracePt t="4485" x="6297613" y="1957388"/>
          <p14:tracePt t="4489" x="6288088" y="1974850"/>
          <p14:tracePt t="4655" x="6305550" y="1974850"/>
          <p14:tracePt t="4662" x="6392863" y="1939925"/>
          <p14:tracePt t="4670" x="6507163" y="1887538"/>
          <p14:tracePt t="4682" x="6664325" y="1808163"/>
          <p14:tracePt t="4684" x="6856413" y="1738313"/>
          <p14:tracePt t="4702" x="7310438" y="1511300"/>
          <p14:tracePt t="4715" x="7615238" y="1389063"/>
          <p14:tracePt t="4718" x="7886700" y="1301750"/>
          <p14:tracePt t="4739" x="8480425" y="1127125"/>
          <p14:tracePt t="27599" x="8864600" y="5259388"/>
          <p14:tracePt t="27607" x="8558213" y="5381625"/>
          <p14:tracePt t="27612" x="8323263" y="5451475"/>
          <p14:tracePt t="27621" x="8026400" y="5538788"/>
          <p14:tracePt t="27636" x="7729538" y="5626100"/>
          <p14:tracePt t="27641" x="7405688" y="5713413"/>
          <p14:tracePt t="27645" x="7073900" y="5800725"/>
          <p14:tracePt t="27654" x="6811963" y="5870575"/>
          <p14:tracePt t="27673" x="6340475" y="5992813"/>
          <p14:tracePt t="27678" x="6105525" y="6062663"/>
          <p14:tracePt t="27686" x="5903913" y="6089650"/>
          <p14:tracePt t="27704" x="5607050" y="6149975"/>
          <p14:tracePt t="27722" x="5300663" y="6194425"/>
          <p14:tracePt t="27726" x="5153025" y="6219825"/>
          <p14:tracePt t="27735" x="4968875" y="6246813"/>
          <p14:tracePt t="27741" x="4741863" y="6272213"/>
          <p14:tracePt t="27753" x="4524375" y="6289675"/>
          <p14:tracePt t="27774" x="4043363" y="6289675"/>
          <p14:tracePt t="27786" x="3903663" y="6289675"/>
          <p14:tracePt t="27788" x="3738563" y="6289675"/>
          <p14:tracePt t="27802" x="3624263" y="6289675"/>
          <p14:tracePt t="27805" x="3494088" y="6289675"/>
          <p14:tracePt t="27823" x="3275013" y="6289675"/>
          <p14:tracePt t="27837" x="3162300" y="6289675"/>
          <p14:tracePt t="27853" x="3127375" y="6289675"/>
          <p14:tracePt t="28030" x="3117850" y="6289675"/>
          <p14:tracePt t="28045" x="3127375" y="6272213"/>
          <p14:tracePt t="28053" x="3135313" y="6272213"/>
          <p14:tracePt t="28071" x="3205163" y="6202363"/>
          <p14:tracePt t="28085" x="3406775" y="6089650"/>
          <p14:tracePt t="28105" x="3948113" y="5922963"/>
          <p14:tracePt t="28110" x="4287838" y="5870575"/>
          <p14:tracePt t="28118" x="4664075" y="5792788"/>
          <p14:tracePt t="28137" x="5405438" y="5705475"/>
          <p14:tracePt t="28141" x="5842000" y="5626100"/>
          <p14:tracePt t="28154" x="6245225" y="5548313"/>
          <p14:tracePt t="28156" x="6654800" y="5451475"/>
          <p14:tracePt t="28166" x="7188200" y="5302250"/>
          <p14:tracePt t="28190" x="8253413" y="5005388"/>
          <p14:tracePt t="28193" x="8785225" y="48053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First Boot: Marauder Main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Successful boot showed the ESP32 Marauder main menu on the TFT.</a:t>
            </a:r>
          </a:p>
          <a:p>
            <a:pPr>
              <a:defRPr sz="2000"/>
            </a:pPr>
            <a:r>
              <a:t>Menu exposes WiFi, Bluetooth, GPS (unused), Device, and Reboot options.</a:t>
            </a:r>
          </a:p>
        </p:txBody>
      </p:sp>
      <p:pic>
        <p:nvPicPr>
          <p:cNvPr id="4" name="Picture 3" descr="first_boot_up.JPG"/>
          <p:cNvPicPr>
            <a:picLocks noChangeAspect="1"/>
          </p:cNvPicPr>
          <p:nvPr/>
        </p:nvPicPr>
        <p:blipFill>
          <a:blip r:embed="rId5"/>
          <a:srcRect l="13432" t="22188" r="13632" b="26920"/>
          <a:stretch>
            <a:fillRect/>
          </a:stretch>
        </p:blipFill>
        <p:spPr>
          <a:xfrm>
            <a:off x="2777613" y="2406172"/>
            <a:ext cx="3588774" cy="4451828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5FC8608-8F3B-94F8-1A39-01EAF8050F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14"/>
    </mc:Choice>
    <mc:Fallback>
      <p:transition spd="slow" advTm="2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7" x="8794750" y="3459163"/>
          <p14:tracePt t="304" x="8645525" y="3546475"/>
          <p14:tracePt t="311" x="8480425" y="3633788"/>
          <p14:tracePt t="324" x="8366125" y="3703638"/>
          <p14:tracePt t="327" x="8261350" y="3765550"/>
          <p14:tracePt t="342" x="8078788" y="3843338"/>
          <p14:tracePt t="359" x="7974013" y="3895725"/>
          <p14:tracePt t="374" x="7851775" y="3948113"/>
          <p14:tracePt t="393" x="7764463" y="3992563"/>
          <p14:tracePt t="400" x="7747000" y="4000500"/>
          <p14:tracePt t="408" x="7729538" y="4010025"/>
          <p14:tracePt t="425" x="7720013" y="4017963"/>
          <p14:tracePt t="442" x="7712075" y="4027488"/>
          <p14:tracePt t="471" x="7712075" y="4052888"/>
          <p14:tracePt t="487" x="7712075" y="4062413"/>
          <p14:tracePt t="502" x="7712075" y="4087813"/>
          <p14:tracePt t="510" x="7729538" y="4105275"/>
          <p14:tracePt t="527" x="7799388" y="4141788"/>
          <p14:tracePt t="540" x="7851775" y="4159250"/>
          <p14:tracePt t="542" x="7912100" y="4194175"/>
          <p14:tracePt t="559" x="8043863" y="4229100"/>
          <p14:tracePt t="579" x="8174038" y="4298950"/>
          <p14:tracePt t="585" x="8218488" y="4316413"/>
          <p14:tracePt t="596" x="8296275" y="4351338"/>
          <p14:tracePt t="609" x="8393113" y="4394200"/>
          <p14:tracePt t="614" x="8462963" y="4411663"/>
          <p14:tracePt t="624" x="8532813" y="4421188"/>
          <p14:tracePt t="641" x="8715375" y="4481513"/>
          <p14:tracePt t="645" x="8820150" y="4498975"/>
          <p14:tracePt t="657" x="8934450" y="4498975"/>
          <p14:tracePt t="662" x="9082088" y="4516438"/>
          <p14:tracePt t="7956" x="8358188" y="3284538"/>
          <p14:tracePt t="7959" x="7912100" y="3451225"/>
          <p14:tracePt t="7966" x="7450138" y="3651250"/>
          <p14:tracePt t="7975" x="6943725" y="3843338"/>
          <p14:tracePt t="7987" x="6410325" y="4017963"/>
          <p14:tracePt t="7990" x="5816600" y="4167188"/>
          <p14:tracePt t="8003" x="5143500" y="4351338"/>
          <p14:tracePt t="8006" x="4427538" y="4421188"/>
          <p14:tracePt t="8023" x="3179763" y="4613275"/>
          <p14:tracePt t="8038" x="2165350" y="4778375"/>
          <p14:tracePt t="8062" x="1187450" y="4953000"/>
          <p14:tracePt t="8072" x="1047750" y="4970463"/>
          <p14:tracePt t="8088" x="900113" y="4979988"/>
          <p14:tracePt t="8105" x="865188" y="4979988"/>
          <p14:tracePt t="8124" x="855663" y="4953000"/>
          <p14:tracePt t="8128" x="855663" y="4892675"/>
          <p14:tracePt t="8137" x="830263" y="4805363"/>
          <p14:tracePt t="8142" x="803275" y="4683125"/>
          <p14:tracePt t="8152" x="803275" y="4543425"/>
          <p14:tracePt t="8178" x="768350" y="4176713"/>
          <p14:tracePt t="8183" x="768350" y="4070350"/>
          <p14:tracePt t="8192" x="768350" y="4010025"/>
          <p14:tracePt t="8203" x="795338" y="3940175"/>
          <p14:tracePt t="8209" x="803275" y="3905250"/>
          <p14:tracePt t="8214" x="812800" y="3870325"/>
          <p14:tracePt t="8224" x="820738" y="3835400"/>
          <p14:tracePt t="8242" x="830263" y="3825875"/>
          <p14:tracePt t="8263" x="838200" y="3817938"/>
          <p14:tracePt t="8275" x="873125" y="3817938"/>
          <p14:tracePt t="8288" x="995363" y="3905250"/>
          <p14:tracePt t="8309" x="1239838" y="4105275"/>
          <p14:tracePt t="8319" x="1319213" y="4159250"/>
          <p14:tracePt t="8342" x="1571625" y="4289425"/>
          <p14:tracePt t="8352" x="1633538" y="4298950"/>
          <p14:tracePt t="8373" x="1763713" y="4298950"/>
          <p14:tracePt t="8376" x="1833563" y="4298950"/>
          <p14:tracePt t="8382" x="1938338" y="4271963"/>
          <p14:tracePt t="8391" x="2078038" y="4219575"/>
          <p14:tracePt t="8402" x="2182813" y="4159250"/>
          <p14:tracePt t="8420" x="2322513" y="4027488"/>
          <p14:tracePt t="8423" x="2339975" y="3975100"/>
          <p14:tracePt t="8436" x="2357438" y="3940175"/>
          <p14:tracePt t="8439" x="2401888" y="3870325"/>
          <p14:tracePt t="8452" x="2454275" y="3817938"/>
          <p14:tracePt t="8455" x="2566988" y="3756025"/>
          <p14:tracePt t="8469" x="2759075" y="3668713"/>
          <p14:tracePt t="8487" x="2855913" y="3651250"/>
          <p14:tracePt t="8502" x="2890838" y="3651250"/>
          <p14:tracePt t="8522" x="2898775" y="3651250"/>
          <p14:tracePt t="8536" x="2916238" y="3651250"/>
          <p14:tracePt t="8553" x="2925763" y="3651250"/>
          <p14:tracePt t="8562" x="2933700" y="3651250"/>
          <p14:tracePt t="8565" x="2960688" y="3643313"/>
          <p14:tracePt t="8574" x="3003550" y="3643313"/>
          <p14:tracePt t="8586" x="3057525" y="3643313"/>
          <p14:tracePt t="8589" x="3109913" y="3643313"/>
          <p14:tracePt t="8603" x="3162300" y="3616325"/>
          <p14:tracePt t="8611" x="3187700" y="3608388"/>
          <p14:tracePt t="8614" x="3222625" y="3598863"/>
          <p14:tracePt t="8622" x="3249613" y="3581400"/>
          <p14:tracePt t="8638" x="3344863" y="3511550"/>
          <p14:tracePt t="8654" x="3484563" y="3441700"/>
          <p14:tracePt t="8670" x="3581400" y="3416300"/>
          <p14:tracePt t="8686" x="3624263" y="3406775"/>
          <p14:tracePt t="8703" x="3668713" y="3406775"/>
          <p14:tracePt t="8719" x="3694113" y="3398838"/>
          <p14:tracePt t="8754" x="3711575" y="3381375"/>
          <p14:tracePt t="8759" x="3738563" y="3363913"/>
          <p14:tracePt t="8776" x="3746500" y="3354388"/>
          <p14:tracePt t="8786" x="3773488" y="3336925"/>
          <p14:tracePt t="8875" x="3781425" y="3336925"/>
          <p14:tracePt t="8881" x="3798888" y="3336925"/>
          <p14:tracePt t="8902" x="3816350" y="3336925"/>
          <p14:tracePt t="8909" x="3833813" y="3336925"/>
          <p14:tracePt t="8918" x="3860800" y="3336925"/>
          <p14:tracePt t="8940" x="3895725" y="3336925"/>
          <p14:tracePt t="8943" x="3895725" y="3346450"/>
          <p14:tracePt t="8955" x="3921125" y="3363913"/>
          <p14:tracePt t="8960" x="3930650" y="3371850"/>
          <p14:tracePt t="8968" x="3956050" y="3398838"/>
          <p14:tracePt t="8984" x="3965575" y="3451225"/>
          <p14:tracePt t="9001" x="3973513" y="3503613"/>
          <p14:tracePt t="9019" x="3990975" y="3573463"/>
          <p14:tracePt t="9023" x="4000500" y="3590925"/>
          <p14:tracePt t="9034" x="4008438" y="3598863"/>
          <p14:tracePt t="9037" x="4017963" y="3608388"/>
          <p14:tracePt t="9051" x="4017963" y="3616325"/>
          <p14:tracePt t="9053" x="4025900" y="3616325"/>
          <p14:tracePt t="9113" x="4035425" y="3616325"/>
          <p14:tracePt t="9124" x="4035425" y="3625850"/>
          <p14:tracePt t="9134" x="4060825" y="3625850"/>
          <p14:tracePt t="9156" x="4095750" y="3625850"/>
          <p14:tracePt t="9175" x="4122738" y="3625850"/>
          <p14:tracePt t="9186" x="4122738" y="3616325"/>
          <p14:tracePt t="9189" x="4130675" y="3608388"/>
          <p14:tracePt t="9200" x="4130675" y="3581400"/>
          <p14:tracePt t="9220" x="4140200" y="3573463"/>
          <p14:tracePt t="9224" x="4148138" y="3556000"/>
          <p14:tracePt t="9318" x="4140200" y="3563938"/>
          <p14:tracePt t="9326" x="4130675" y="3581400"/>
          <p14:tracePt t="9336" x="4130675" y="3590925"/>
          <p14:tracePt t="9350" x="4122738" y="3616325"/>
          <p14:tracePt t="9425" x="4140200" y="3616325"/>
          <p14:tracePt t="9435" x="4165600" y="3616325"/>
          <p14:tracePt t="9450" x="4200525" y="3581400"/>
          <p14:tracePt t="9453" x="4210050" y="3573463"/>
          <p14:tracePt t="9467" x="4217988" y="3563938"/>
          <p14:tracePt t="9470" x="4217988" y="3546475"/>
          <p14:tracePt t="9503" x="4217988" y="3538538"/>
          <p14:tracePt t="9527" x="4210050" y="3538538"/>
          <p14:tracePt t="9559" x="4200525" y="3538538"/>
          <p14:tracePt t="9575" x="4183063" y="3538538"/>
          <p14:tracePt t="9587" x="4183063" y="3546475"/>
          <p14:tracePt t="9713" x="4200525" y="3546475"/>
          <p14:tracePt t="9720" x="4210050" y="3546475"/>
          <p14:tracePt t="9732" x="4227513" y="3538538"/>
          <p14:tracePt t="9735" x="4235450" y="3529013"/>
          <p14:tracePt t="9750" x="4244975" y="3511550"/>
          <p14:tracePt t="9768" x="4244975" y="3503613"/>
          <p14:tracePt t="9905" x="4235450" y="3503613"/>
          <p14:tracePt t="9993" x="4244975" y="3503613"/>
          <p14:tracePt t="10007" x="4252913" y="3503613"/>
          <p14:tracePt t="10080" x="4252913" y="3511550"/>
          <p14:tracePt t="10087" x="4252913" y="3538538"/>
          <p14:tracePt t="10101" x="4252913" y="3546475"/>
          <p14:tracePt t="10104" x="4252913" y="3573463"/>
          <p14:tracePt t="10109" x="4252913" y="3608388"/>
          <p14:tracePt t="10118" x="4244975" y="3633788"/>
          <p14:tracePt t="10136" x="4217988" y="3668713"/>
          <p14:tracePt t="10147" x="4200525" y="3713163"/>
          <p14:tracePt t="10150" x="4192588" y="3730625"/>
          <p14:tracePt t="10166" x="4175125" y="3748088"/>
          <p14:tracePt t="10182" x="4165600" y="3756025"/>
          <p14:tracePt t="10432" x="4183063" y="3773488"/>
          <p14:tracePt t="10441" x="4200525" y="3800475"/>
          <p14:tracePt t="10450" x="4210050" y="3817938"/>
          <p14:tracePt t="10476" x="4210050" y="3825875"/>
          <p14:tracePt t="10546" x="4210050" y="3835400"/>
          <p14:tracePt t="10568" x="4235450" y="3835400"/>
          <p14:tracePt t="10574" x="4262438" y="3835400"/>
          <p14:tracePt t="10590" x="4279900" y="3817938"/>
          <p14:tracePt t="10601" x="4297363" y="3808413"/>
          <p14:tracePt t="10613" x="4305300" y="3808413"/>
          <p14:tracePt t="10664" x="4314825" y="3808413"/>
          <p14:tracePt t="10671" x="4314825" y="3825875"/>
          <p14:tracePt t="10681" x="4314825" y="3860800"/>
          <p14:tracePt t="10697" x="4332288" y="3922713"/>
          <p14:tracePt t="10713" x="4349750" y="4017963"/>
          <p14:tracePt t="10731" x="4357688" y="4087813"/>
          <p14:tracePt t="10734" x="4357688" y="4105275"/>
          <p14:tracePt t="10747" x="4357688" y="4124325"/>
          <p14:tracePt t="10751" x="4357688" y="4141788"/>
          <p14:tracePt t="10858" x="4357688" y="4149725"/>
          <p14:tracePt t="10885" x="4367213" y="4167188"/>
          <p14:tracePt t="10904" x="4367213" y="4176713"/>
          <p14:tracePt t="10914" x="4367213" y="4184650"/>
          <p14:tracePt t="10918" x="4375150" y="4194175"/>
          <p14:tracePt t="10935" x="4392613" y="4211638"/>
          <p14:tracePt t="10951" x="4402138" y="4246563"/>
          <p14:tracePt t="10957" x="4410075" y="4281488"/>
          <p14:tracePt t="10970" x="4427538" y="4298950"/>
          <p14:tracePt t="10979" x="4437063" y="4333875"/>
          <p14:tracePt t="10981" x="4445000" y="4368800"/>
          <p14:tracePt t="10996" x="4454525" y="4376738"/>
          <p14:tracePt t="10998" x="4454525" y="4403725"/>
          <p14:tracePt t="11011" x="4454525" y="4411663"/>
          <p14:tracePt t="11013" x="4454525" y="4421188"/>
          <p14:tracePt t="11029" x="4462463" y="4421188"/>
          <p14:tracePt t="11032" x="4462463" y="4429125"/>
          <p14:tracePt t="11185" x="4462463" y="4411663"/>
          <p14:tracePt t="11193" x="4454525" y="4386263"/>
          <p14:tracePt t="11202" x="4437063" y="4359275"/>
          <p14:tracePt t="11211" x="4419600" y="4333875"/>
          <p14:tracePt t="11216" x="4410075" y="4316413"/>
          <p14:tracePt t="11229" x="4375150" y="4264025"/>
          <p14:tracePt t="11249" x="4367213" y="4246563"/>
          <p14:tracePt t="11264" x="4367213" y="4229100"/>
          <p14:tracePt t="11312" x="4357688" y="4219575"/>
          <p14:tracePt t="11336" x="4357688" y="4211638"/>
          <p14:tracePt t="11351" x="4349750" y="4211638"/>
          <p14:tracePt t="11360" x="4340225" y="4211638"/>
          <p14:tracePt t="11505" x="4349750" y="4211638"/>
          <p14:tracePt t="11518" x="4384675" y="4211638"/>
          <p14:tracePt t="11528" x="4410075" y="4184650"/>
          <p14:tracePt t="11543" x="4471988" y="4159250"/>
          <p14:tracePt t="11563" x="4506913" y="4114800"/>
          <p14:tracePt t="11567" x="4532313" y="4097338"/>
          <p14:tracePt t="11578" x="4559300" y="4070350"/>
          <p14:tracePt t="11595" x="4576763" y="4052888"/>
          <p14:tracePt t="11598" x="4584700" y="4035425"/>
          <p14:tracePt t="11611" x="4602163" y="4017963"/>
          <p14:tracePt t="11628" x="4602163" y="4010025"/>
          <p14:tracePt t="11777" x="4594225" y="4010025"/>
          <p14:tracePt t="11793" x="4584700" y="4017963"/>
          <p14:tracePt t="11808" x="4584700" y="4027488"/>
          <p14:tracePt t="11823" x="4576763" y="4027488"/>
          <p14:tracePt t="11848" x="4559300" y="4035425"/>
          <p14:tracePt t="11872" x="4559300" y="4044950"/>
          <p14:tracePt t="11936" x="4541838" y="4044950"/>
          <p14:tracePt t="11953" x="4532313" y="4044950"/>
          <p14:tracePt t="11962" x="4524375" y="4044950"/>
          <p14:tracePt t="11977" x="4479925" y="4052888"/>
          <p14:tracePt t="11993" x="4384675" y="4105275"/>
          <p14:tracePt t="12008" x="4262438" y="4132263"/>
          <p14:tracePt t="12026" x="4165600" y="4167188"/>
          <p14:tracePt t="12030" x="4105275" y="4211638"/>
          <p14:tracePt t="12044" x="4052888" y="4229100"/>
          <p14:tracePt t="12048" x="4017963" y="4254500"/>
          <p14:tracePt t="12059" x="3973513" y="4298950"/>
          <p14:tracePt t="12063" x="3948113" y="4324350"/>
          <p14:tracePt t="12075" x="3930650" y="4351338"/>
          <p14:tracePt t="12077" x="3913188" y="4386263"/>
          <p14:tracePt t="12094" x="3903663" y="4464050"/>
          <p14:tracePt t="12109" x="3903663" y="4533900"/>
          <p14:tracePt t="12127" x="3903663" y="4595813"/>
          <p14:tracePt t="12136" x="3921125" y="4630738"/>
          <p14:tracePt t="12142" x="3948113" y="4656138"/>
          <p14:tracePt t="12150" x="3990975" y="4700588"/>
          <p14:tracePt t="12159" x="4043363" y="4743450"/>
          <p14:tracePt t="12176" x="4183063" y="4813300"/>
          <p14:tracePt t="12182" x="4262438" y="4848225"/>
          <p14:tracePt t="12191" x="4322763" y="4857750"/>
          <p14:tracePt t="12210" x="4462463" y="4883150"/>
          <p14:tracePt t="12213" x="4524375" y="4892675"/>
          <p14:tracePt t="12229" x="4637088" y="4892675"/>
          <p14:tracePt t="12241" x="4689475" y="4892675"/>
          <p14:tracePt t="12264" x="4741863" y="4892675"/>
          <p14:tracePt t="12276" x="4759325" y="4875213"/>
          <p14:tracePt t="12324" x="4759325" y="4865688"/>
          <p14:tracePt t="12330" x="4733925" y="4840288"/>
          <p14:tracePt t="12342" x="4619625" y="4805363"/>
          <p14:tracePt t="12359" x="4524375" y="4770438"/>
          <p14:tracePt t="12376" x="4497388" y="4770438"/>
          <p14:tracePt t="12505" x="4506913" y="4760913"/>
          <p14:tracePt t="12518" x="4524375" y="4760913"/>
          <p14:tracePt t="12529" x="4532313" y="4760913"/>
          <p14:tracePt t="12543" x="4541838" y="4752975"/>
          <p14:tracePt t="12563" x="4549775" y="4735513"/>
          <p14:tracePt t="12600" x="4549775" y="4725988"/>
          <p14:tracePt t="12609" x="4541838" y="4708525"/>
          <p14:tracePt t="12627" x="4445000" y="4648200"/>
          <p14:tracePt t="12631" x="4375150" y="4630738"/>
          <p14:tracePt t="12644" x="4332288" y="4621213"/>
          <p14:tracePt t="12646" x="4297363" y="4613275"/>
          <p14:tracePt t="12659" x="4279900" y="4603750"/>
          <p14:tracePt t="12692" x="4270375" y="4603750"/>
          <p14:tracePt t="12760" x="4262438" y="4595813"/>
          <p14:tracePt t="12792" x="4262438" y="4568825"/>
          <p14:tracePt t="12820" x="4262438" y="4543425"/>
          <p14:tracePt t="12831" x="4262438" y="4533900"/>
          <p14:tracePt t="12840" x="4262438" y="4525963"/>
          <p14:tracePt t="12858" x="4262438" y="4516438"/>
          <p14:tracePt t="12863" x="4262438" y="4508500"/>
          <p14:tracePt t="12880" x="4262438" y="4498975"/>
          <p14:tracePt t="12976" x="4262438" y="4491038"/>
          <p14:tracePt t="13936" x="4270375" y="4498975"/>
          <p14:tracePt t="13947" x="4297363" y="4508500"/>
          <p14:tracePt t="13955" x="4314825" y="4508500"/>
          <p14:tracePt t="13958" x="4357688" y="4516438"/>
          <p14:tracePt t="13974" x="4549775" y="4551363"/>
          <p14:tracePt t="13990" x="4899025" y="4586288"/>
          <p14:tracePt t="14004" x="5126038" y="4638675"/>
          <p14:tracePt t="14008" x="5370513" y="4648200"/>
          <p14:tracePt t="14021" x="5719763" y="4665663"/>
          <p14:tracePt t="14037" x="6078538" y="4665663"/>
          <p14:tracePt t="14056" x="6350000" y="4665663"/>
          <p14:tracePt t="14071" x="6602413" y="4638675"/>
          <p14:tracePt t="14088" x="6811963" y="4603750"/>
          <p14:tracePt t="14103" x="6961188" y="4560888"/>
          <p14:tracePt t="14120" x="7013575" y="4551363"/>
          <p14:tracePt t="14137" x="7021513" y="4533900"/>
          <p14:tracePt t="14324" x="7038975" y="4533900"/>
          <p14:tracePt t="14335" x="7048500" y="4533900"/>
          <p14:tracePt t="14346" x="7065963" y="4533900"/>
          <p14:tracePt t="14369" x="7073900" y="4533900"/>
          <p14:tracePt t="14392" x="7091363" y="4533900"/>
          <p14:tracePt t="14399" x="7100888" y="4533900"/>
          <p14:tracePt t="14409" x="7108825" y="4533900"/>
          <p14:tracePt t="14422" x="7143750" y="4498975"/>
          <p14:tracePt t="14436" x="7188200" y="4438650"/>
          <p14:tracePt t="14461" x="7248525" y="4271963"/>
          <p14:tracePt t="14469" x="7258050" y="4219575"/>
          <p14:tracePt t="14486" x="7283450" y="4167188"/>
          <p14:tracePt t="14502" x="7292975" y="4132263"/>
          <p14:tracePt t="14509" x="7292975" y="4124325"/>
          <p14:tracePt t="14520" x="7300913" y="4114800"/>
          <p14:tracePt t="19464" x="7283450" y="4114800"/>
          <p14:tracePt t="19472" x="7223125" y="4105275"/>
          <p14:tracePt t="19478" x="7073900" y="4087813"/>
          <p14:tracePt t="19486" x="6916738" y="4087813"/>
          <p14:tracePt t="19494" x="6742113" y="4087813"/>
          <p14:tracePt t="19510" x="6357938" y="4105275"/>
          <p14:tracePt t="19524" x="6175375" y="4176713"/>
          <p14:tracePt t="19528" x="5956300" y="4254500"/>
          <p14:tracePt t="19543" x="5607050" y="4411663"/>
          <p14:tracePt t="19555" x="5440363" y="4473575"/>
          <p14:tracePt t="19557" x="5310188" y="4533900"/>
          <p14:tracePt t="19572" x="5257800" y="4560888"/>
          <p14:tracePt t="19574" x="5248275" y="4560888"/>
          <p14:tracePt t="19591" x="5222875" y="4560888"/>
          <p14:tracePt t="19606" x="5091113" y="4560888"/>
          <p14:tracePt t="19622" x="4933950" y="4638675"/>
          <p14:tracePt t="19638" x="4881563" y="4787900"/>
          <p14:tracePt t="19656" x="4881563" y="5005388"/>
          <p14:tracePt t="19661" x="4881563" y="5127625"/>
          <p14:tracePt t="19673" x="4881563" y="5241925"/>
          <p14:tracePt t="19688" x="4881563" y="5459413"/>
          <p14:tracePt t="19707" x="4916488" y="5626100"/>
          <p14:tracePt t="19710" x="4951413" y="5688013"/>
          <p14:tracePt t="19721" x="4968875" y="5713413"/>
          <p14:tracePt t="19727" x="4986338" y="5740400"/>
          <p14:tracePt t="19738" x="4986338" y="5748338"/>
          <p14:tracePt t="19742" x="4995863" y="5748338"/>
          <p14:tracePt t="19760" x="5003800" y="5748338"/>
          <p14:tracePt t="19772" x="5038725" y="5748338"/>
          <p14:tracePt t="19776" x="5108575" y="5705475"/>
          <p14:tracePt t="19782" x="5240338" y="5591175"/>
          <p14:tracePt t="19794" x="5370513" y="5468938"/>
          <p14:tracePt t="19806" x="5624513" y="5102225"/>
          <p14:tracePt t="19822" x="5746750" y="4735513"/>
          <p14:tracePt t="19839" x="5781675" y="4159250"/>
          <p14:tracePt t="19846" x="5781675" y="3922713"/>
          <p14:tracePt t="19856" x="5781675" y="3678238"/>
          <p14:tracePt t="19861" x="5754688" y="3424238"/>
          <p14:tracePt t="19873" x="5729288" y="3232150"/>
          <p14:tracePt t="19895" x="5614988" y="2909888"/>
          <p14:tracePt t="19905" x="5519738" y="2882900"/>
          <p14:tracePt t="19924" x="5195888" y="2787650"/>
          <p14:tracePt t="19926" x="4986338" y="2787650"/>
          <p14:tracePt t="19938" x="4803775" y="2787650"/>
          <p14:tracePt t="19942" x="4716463" y="2840038"/>
          <p14:tracePt t="19956" x="4619625" y="2952750"/>
          <p14:tracePt t="19959" x="4549775" y="3127375"/>
          <p14:tracePt t="19974" x="4506913" y="3538538"/>
          <p14:tracePt t="19988" x="4506913" y="3748088"/>
          <p14:tracePt t="19991" x="4514850" y="3992563"/>
          <p14:tracePt t="20006" x="4637088" y="4630738"/>
          <p14:tracePt t="20021" x="4794250" y="5110163"/>
          <p14:tracePt t="20043" x="4968875" y="5407025"/>
          <p14:tracePt t="20059" x="5160963" y="5503863"/>
          <p14:tracePt t="20061" x="5240338" y="5503863"/>
          <p14:tracePt t="20071" x="5310188" y="5503863"/>
          <p14:tracePt t="20089" x="5397500" y="5468938"/>
          <p14:tracePt t="20093" x="5449888" y="5389563"/>
          <p14:tracePt t="20104" x="5510213" y="5267325"/>
          <p14:tracePt t="20121" x="5641975" y="4708525"/>
          <p14:tracePt t="20138" x="5659438" y="4079875"/>
          <p14:tracePt t="20141" x="5632450" y="3660775"/>
          <p14:tracePt t="20155" x="5597525" y="3406775"/>
          <p14:tracePt t="20159" x="5554663" y="3171825"/>
          <p14:tracePt t="20171" x="5510213" y="2970213"/>
          <p14:tracePt t="20173" x="5457825" y="2813050"/>
          <p14:tracePt t="20191" x="5405438" y="2673350"/>
          <p14:tracePt t="20204" x="5362575" y="2620963"/>
          <p14:tracePt t="20208" x="5310188" y="2603500"/>
          <p14:tracePt t="20223" x="5100638" y="2541588"/>
          <p14:tracePt t="20239" x="4856163" y="2524125"/>
          <p14:tracePt t="20256" x="4654550" y="2620963"/>
          <p14:tracePt t="20269" x="4594225" y="2743200"/>
          <p14:tracePt t="20273" x="4541838" y="2892425"/>
          <p14:tracePt t="20291" x="4462463" y="3433763"/>
          <p14:tracePt t="20298" x="4462463" y="3756025"/>
          <p14:tracePt t="20305" x="4462463" y="4079875"/>
          <p14:tracePt t="20322" x="4637088" y="4953000"/>
          <p14:tracePt t="20326" x="4838700" y="5354638"/>
          <p14:tracePt t="20339" x="5073650" y="5740400"/>
          <p14:tracePt t="20343" x="5292725" y="6010275"/>
          <p14:tracePt t="20356" x="5545138" y="6246813"/>
          <p14:tracePt t="20358" x="5807075" y="6403975"/>
          <p14:tracePt t="20371" x="6034088" y="6499225"/>
          <p14:tracePt t="20373" x="6183313" y="6543675"/>
          <p14:tracePt t="20388" x="6297613" y="6543675"/>
          <p14:tracePt t="20390" x="6367463" y="6543675"/>
          <p14:tracePt t="20408" x="6454775" y="6429375"/>
          <p14:tracePt t="20423" x="6532563" y="6132513"/>
          <p14:tracePt t="20436" x="6559550" y="5932488"/>
          <p14:tracePt t="20439" x="6567488" y="5722938"/>
          <p14:tracePt t="20454" x="6559550" y="5302250"/>
          <p14:tracePt t="20484" x="6419850" y="4910138"/>
          <p14:tracePt t="20490" x="6350000" y="4813300"/>
          <p14:tracePt t="20503" x="6140450" y="4683125"/>
          <p14:tracePt t="20523" x="5911850" y="4603750"/>
          <p14:tracePt t="20537" x="5746750" y="4595813"/>
          <p14:tracePt t="20543" x="5684838" y="4595813"/>
          <p14:tracePt t="20552" x="5562600" y="4638675"/>
          <p14:tracePt t="20574" x="5213350" y="4875213"/>
          <p14:tracePt t="20586" x="5083175" y="4970463"/>
          <p14:tracePt t="20589" x="4995863" y="5040313"/>
          <p14:tracePt t="20602" x="4899025" y="5102225"/>
          <p14:tracePt t="20610" x="4873625" y="5137150"/>
          <p14:tracePt t="20613" x="4864100" y="5162550"/>
          <p14:tracePt t="20624" x="4864100" y="5180013"/>
          <p14:tracePt t="20639" x="4864100" y="5207000"/>
          <p14:tracePt t="20654" x="4864100" y="5224463"/>
          <p14:tracePt t="20674" x="4926013" y="5224463"/>
          <p14:tracePt t="20677" x="4968875" y="5224463"/>
          <p14:tracePt t="20687" x="5038725" y="5162550"/>
          <p14:tracePt t="20703" x="5091113" y="4979988"/>
          <p14:tracePt t="20720" x="5153025" y="4491038"/>
          <p14:tracePt t="20729" x="5153025" y="4167188"/>
          <p14:tracePt t="20737" x="5153025" y="3783013"/>
          <p14:tracePt t="20752" x="5003800" y="2944813"/>
          <p14:tracePt t="20757" x="4881563" y="2628900"/>
          <p14:tracePt t="20769" x="4786313" y="2384425"/>
          <p14:tracePt t="20786" x="4664075" y="2209800"/>
          <p14:tracePt t="20791" x="4619625" y="2201863"/>
          <p14:tracePt t="20802" x="4584700" y="2201863"/>
          <p14:tracePt t="20824" x="4549775" y="2209800"/>
          <p14:tracePt t="20839" x="4497388" y="2428875"/>
          <p14:tracePt t="20854" x="4402138" y="2944813"/>
          <p14:tracePt t="20873" x="4314825" y="3573463"/>
          <p14:tracePt t="20877" x="4279900" y="3790950"/>
          <p14:tracePt t="20887" x="4279900" y="3905250"/>
          <p14:tracePt t="20903" x="4279900" y="4017963"/>
          <p14:tracePt t="20923" x="4287838" y="4044950"/>
          <p14:tracePt t="20938" x="4297363" y="4044950"/>
          <p14:tracePt t="20942" x="4305300" y="4044950"/>
          <p14:tracePt t="20956" x="4314825" y="4044950"/>
          <p14:tracePt t="20959" x="4332288" y="4035425"/>
          <p14:tracePt t="20975" x="4340225" y="4035425"/>
          <p14:tracePt t="20989" x="4367213" y="4035425"/>
          <p14:tracePt t="21001" x="4375150" y="4035425"/>
          <p14:tracePt t="21019" x="4384675" y="4035425"/>
          <p14:tracePt t="21114" x="4367213" y="4062413"/>
          <p14:tracePt t="21121" x="4349750" y="4070350"/>
          <p14:tracePt t="21138" x="4262438" y="4124325"/>
          <p14:tracePt t="21154" x="4122738" y="4176713"/>
          <p14:tracePt t="21157" x="4043363" y="4202113"/>
          <p14:tracePt t="21168" x="3990975" y="4229100"/>
          <p14:tracePt t="21184" x="3903663" y="4254500"/>
          <p14:tracePt t="21201" x="3868738" y="4264025"/>
          <p14:tracePt t="21285" x="3921125" y="4264025"/>
          <p14:tracePt t="21298" x="3990975" y="4264025"/>
          <p14:tracePt t="21304" x="4052888" y="4264025"/>
          <p14:tracePt t="21319" x="4270375" y="4229100"/>
          <p14:tracePt t="21337" x="4559300" y="4176713"/>
          <p14:tracePt t="21341" x="4716463" y="4159250"/>
          <p14:tracePt t="21351" x="4926013" y="4132263"/>
          <p14:tracePt t="21368" x="5353050" y="4062413"/>
          <p14:tracePt t="21387" x="5667375" y="3913188"/>
          <p14:tracePt t="21390" x="5772150" y="3835400"/>
          <p14:tracePt t="21400" x="5868988" y="3783013"/>
          <p14:tracePt t="21418" x="6008688" y="3713163"/>
          <p14:tracePt t="21433" x="6122988" y="3660775"/>
          <p14:tracePt t="21437" x="6148388" y="3651250"/>
          <p14:tracePt t="21450" x="6183313" y="3643313"/>
          <p14:tracePt t="21453" x="6200775" y="3633788"/>
          <p14:tracePt t="21540" x="6200775" y="3625850"/>
          <p14:tracePt t="21619" x="6218238" y="3625850"/>
          <p14:tracePt t="21625" x="6315075" y="3581400"/>
          <p14:tracePt t="21634" x="6489700" y="3503613"/>
          <p14:tracePt t="21651" x="7537450" y="3144838"/>
          <p14:tracePt t="21654" x="8331200" y="29352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Serial Console: Initial Startup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Connected with PuTTY to the ESP32 serial port for CLI access.</a:t>
            </a:r>
          </a:p>
          <a:p>
            <a:pPr>
              <a:defRPr sz="2000"/>
            </a:pPr>
            <a:r>
              <a:t>Verified firmware version, AP/STA MACs, and that the CLI is ready.</a:t>
            </a:r>
          </a:p>
        </p:txBody>
      </p:sp>
      <p:pic>
        <p:nvPicPr>
          <p:cNvPr id="5" name="Picture 4" descr="Screenshot 2025-11-25 213201.png">
            <a:extLst>
              <a:ext uri="{FF2B5EF4-FFF2-40B4-BE49-F238E27FC236}">
                <a16:creationId xmlns:a16="http://schemas.microsoft.com/office/drawing/2014/main" id="{9D38D808-167D-3C91-1B32-713C6F2881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5914"/>
          <a:stretch>
            <a:fillRect/>
          </a:stretch>
        </p:blipFill>
        <p:spPr>
          <a:xfrm>
            <a:off x="2789903" y="2304003"/>
            <a:ext cx="3564193" cy="4547608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5913F26C-34F1-126B-9275-ED86262AB4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81"/>
    </mc:Choice>
    <mc:Fallback>
      <p:transition spd="slow" advTm="28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9" x="8820150" y="3014663"/>
          <p14:tracePt t="215" x="8480425" y="3162300"/>
          <p14:tracePt t="218" x="8191500" y="3302000"/>
          <p14:tracePt t="226" x="7929563" y="3459163"/>
          <p14:tracePt t="234" x="7667625" y="3643313"/>
          <p14:tracePt t="247" x="7388225" y="3835400"/>
          <p14:tracePt t="250" x="7153275" y="4010025"/>
          <p14:tracePt t="264" x="6846888" y="4281488"/>
          <p14:tracePt t="270" x="6646863" y="4456113"/>
          <p14:tracePt t="274" x="6419850" y="4683125"/>
          <p14:tracePt t="282" x="6262688" y="4875213"/>
          <p14:tracePt t="299" x="6086475" y="5137150"/>
          <p14:tracePt t="314" x="6016625" y="5259388"/>
          <p14:tracePt t="332" x="5999163" y="5302250"/>
          <p14:tracePt t="347" x="5999163" y="5319713"/>
          <p14:tracePt t="411" x="6034088" y="5311775"/>
          <p14:tracePt t="421" x="6130925" y="5249863"/>
          <p14:tracePt t="435" x="6288088" y="5119688"/>
          <p14:tracePt t="448" x="6367463" y="5049838"/>
          <p14:tracePt t="450" x="6402388" y="4945063"/>
          <p14:tracePt t="467" x="6454775" y="4752975"/>
          <p14:tracePt t="481" x="6462713" y="4648200"/>
          <p14:tracePt t="484" x="6489700" y="4560888"/>
          <p14:tracePt t="503" x="6489700" y="4438650"/>
          <p14:tracePt t="506" x="6497638" y="4394200"/>
          <p14:tracePt t="514" x="6507163" y="4341813"/>
          <p14:tracePt t="531" x="6532563" y="4264025"/>
          <p14:tracePt t="552" x="6619875" y="4105275"/>
          <p14:tracePt t="556" x="6707188" y="4010025"/>
          <p14:tracePt t="567" x="6786563" y="3913188"/>
          <p14:tracePt t="582" x="6926263" y="3790950"/>
          <p14:tracePt t="602" x="6986588" y="3738563"/>
          <p14:tracePt t="606" x="7021513" y="3703638"/>
          <p14:tracePt t="616" x="7038975" y="3695700"/>
          <p14:tracePt t="618" x="7056438" y="3668713"/>
          <p14:tracePt t="630" x="7073900" y="3643313"/>
          <p14:tracePt t="648" x="7083425" y="3625850"/>
          <p14:tracePt t="650" x="7091363" y="3598863"/>
          <p14:tracePt t="663" x="7108825" y="3581400"/>
          <p14:tracePt t="666" x="7118350" y="3563938"/>
          <p14:tracePt t="684" x="7143750" y="3529013"/>
          <p14:tracePt t="697" x="7153275" y="3511550"/>
          <p14:tracePt t="700" x="7153275" y="3486150"/>
          <p14:tracePt t="715" x="7188200" y="3451225"/>
          <p14:tracePt t="730" x="7205663" y="3416300"/>
          <p14:tracePt t="747" x="7213600" y="3389313"/>
          <p14:tracePt t="764" x="7240588" y="3371850"/>
          <p14:tracePt t="781" x="7240588" y="3363913"/>
          <p14:tracePt t="797" x="7248525" y="3354388"/>
          <p14:tracePt t="813" x="7258050" y="3336925"/>
          <p14:tracePt t="839" x="7265988" y="3328988"/>
          <p14:tracePt t="871" x="7265988" y="3311525"/>
          <p14:tracePt t="13443" x="7213600" y="3311525"/>
          <p14:tracePt t="13451" x="7143750" y="3319463"/>
          <p14:tracePt t="13462" x="7056438" y="3328988"/>
          <p14:tracePt t="13483" x="6951663" y="3354388"/>
          <p14:tracePt t="13499" x="6873875" y="3398838"/>
          <p14:tracePt t="13517" x="6742113" y="3521075"/>
          <p14:tracePt t="13529" x="6699250" y="3573463"/>
          <p14:tracePt t="13536" x="6646863" y="3643313"/>
          <p14:tracePt t="13546" x="6594475" y="3713163"/>
          <p14:tracePt t="13562" x="6542088" y="3790950"/>
          <p14:tracePt t="13579" x="6497638" y="3843338"/>
          <p14:tracePt t="13598" x="6445250" y="3887788"/>
          <p14:tracePt t="13616" x="6392863" y="3922713"/>
          <p14:tracePt t="13630" x="6357938" y="3948113"/>
          <p14:tracePt t="13635" x="6340475" y="3957638"/>
          <p14:tracePt t="13643" x="6332538" y="3975100"/>
          <p14:tracePt t="13660" x="6323013" y="3983038"/>
          <p14:tracePt t="13678" x="6305550" y="4000500"/>
          <p14:tracePt t="13730" x="6297613" y="4000500"/>
          <p14:tracePt t="13771" x="6288088" y="4000500"/>
          <p14:tracePt t="13787" x="6270625" y="4000500"/>
          <p14:tracePt t="13803" x="6245225" y="4010025"/>
          <p14:tracePt t="13812" x="6235700" y="4017963"/>
          <p14:tracePt t="13833" x="6157913" y="4070350"/>
          <p14:tracePt t="13844" x="6061075" y="4159250"/>
          <p14:tracePt t="13863" x="5946775" y="4211638"/>
          <p14:tracePt t="13866" x="5886450" y="4254500"/>
          <p14:tracePt t="13879" x="5842000" y="4264025"/>
          <p14:tracePt t="13882" x="5764213" y="4298950"/>
          <p14:tracePt t="13896" x="5702300" y="4306888"/>
          <p14:tracePt t="13900" x="5649913" y="4316413"/>
          <p14:tracePt t="13910" x="5589588" y="4341813"/>
          <p14:tracePt t="13930" x="5457825" y="4376738"/>
          <p14:tracePt t="13941" x="5440363" y="4376738"/>
          <p14:tracePt t="13946" x="5397500" y="4394200"/>
          <p14:tracePt t="13962" x="5362575" y="4403725"/>
          <p14:tracePt t="13977" x="5335588" y="4403725"/>
          <p14:tracePt t="13979" x="5310188" y="4411663"/>
          <p14:tracePt t="13993" x="5265738" y="4411663"/>
          <p14:tracePt t="13994" x="5222875" y="4421188"/>
          <p14:tracePt t="14010" x="5187950" y="4421188"/>
          <p14:tracePt t="14029" x="5170488" y="4421188"/>
          <p14:tracePt t="14043" x="5160963" y="4421188"/>
          <p14:tracePt t="14061" x="5143500" y="4411663"/>
          <p14:tracePt t="14077" x="5126038" y="4403725"/>
          <p14:tracePt t="14099" x="5118100" y="4386263"/>
          <p14:tracePt t="14111" x="5091113" y="4359275"/>
          <p14:tracePt t="14115" x="5091113" y="4351338"/>
          <p14:tracePt t="14131" x="5083175" y="4341813"/>
          <p14:tracePt t="14147" x="5073650" y="4333875"/>
          <p14:tracePt t="14159" x="5073650" y="4324350"/>
          <p14:tracePt t="14178" x="5056188" y="4298950"/>
          <p14:tracePt t="14204" x="5048250" y="4289425"/>
          <p14:tracePt t="14213" x="5048250" y="4281488"/>
          <p14:tracePt t="14227" x="5048250" y="4254500"/>
          <p14:tracePt t="14246" x="5048250" y="4229100"/>
          <p14:tracePt t="14264" x="5038725" y="4211638"/>
          <p14:tracePt t="14267" x="5038725" y="4194175"/>
          <p14:tracePt t="14283" x="5038725" y="4184650"/>
          <p14:tracePt t="14294" x="5038725" y="4176713"/>
          <p14:tracePt t="14314" x="5038725" y="4167188"/>
          <p14:tracePt t="14347" x="5038725" y="4159250"/>
          <p14:tracePt t="14355" x="5038725" y="4141788"/>
          <p14:tracePt t="14371" x="5030788" y="4132263"/>
          <p14:tracePt t="14664" x="5073650" y="4132263"/>
          <p14:tracePt t="14670" x="5118100" y="4141788"/>
          <p14:tracePt t="14676" x="5195888" y="4141788"/>
          <p14:tracePt t="14697" x="5310188" y="4141788"/>
          <p14:tracePt t="14716" x="5607050" y="4132263"/>
          <p14:tracePt t="14727" x="5719763" y="4114800"/>
          <p14:tracePt t="14730" x="5824538" y="4105275"/>
          <p14:tracePt t="14742" x="5956300" y="4097338"/>
          <p14:tracePt t="14764" x="6235700" y="4044950"/>
          <p14:tracePt t="14769" x="6419850" y="4044950"/>
          <p14:tracePt t="14776" x="6577013" y="4044950"/>
          <p14:tracePt t="14779" x="6751638" y="4044950"/>
          <p14:tracePt t="14800" x="7170738" y="4044950"/>
          <p14:tracePt t="14804" x="7353300" y="4044950"/>
          <p14:tracePt t="14810" x="7493000" y="4044950"/>
          <p14:tracePt t="14831" x="7659688" y="4044950"/>
          <p14:tracePt t="14836" x="7702550" y="4035425"/>
          <p14:tracePt t="14843" x="7720013" y="4017963"/>
          <p14:tracePt t="14864" x="7729538" y="4010025"/>
          <p14:tracePt t="14875" x="7737475" y="4000500"/>
          <p14:tracePt t="14898" x="7764463" y="3975100"/>
          <p14:tracePt t="14915" x="7816850" y="3940175"/>
          <p14:tracePt t="14931" x="7956550" y="3887788"/>
          <p14:tracePt t="14944" x="8061325" y="3860800"/>
          <p14:tracePt t="14947" x="8174038" y="3825875"/>
          <p14:tracePt t="14958" x="8305800" y="3817938"/>
          <p14:tracePt t="14974" x="8645525" y="3756025"/>
          <p14:tracePt t="14977" x="8802688" y="3738563"/>
          <p14:tracePt t="14991" x="8994775" y="3695700"/>
          <p14:tracePt t="15196" x="8829675" y="4062413"/>
          <p14:tracePt t="15206" x="8672513" y="4124325"/>
          <p14:tracePt t="15224" x="8348663" y="4264025"/>
          <p14:tracePt t="15229" x="8183563" y="4324350"/>
          <p14:tracePt t="15240" x="8034338" y="4376738"/>
          <p14:tracePt t="15243" x="7877175" y="4429125"/>
          <p14:tracePt t="15256" x="7754938" y="4464050"/>
          <p14:tracePt t="15272" x="7519988" y="4525963"/>
          <p14:tracePt t="15290" x="7275513" y="4603750"/>
          <p14:tracePt t="15305" x="7223125" y="4621213"/>
          <p14:tracePt t="15329" x="7178675" y="4630738"/>
          <p14:tracePt t="15340" x="7091363" y="4673600"/>
          <p14:tracePt t="15355" x="6996113" y="4718050"/>
          <p14:tracePt t="15375" x="6804025" y="4805363"/>
          <p14:tracePt t="15377" x="6681788" y="4830763"/>
          <p14:tracePt t="15389" x="6567488" y="4865688"/>
          <p14:tracePt t="15405" x="6297613" y="4900613"/>
          <p14:tracePt t="15422" x="6096000" y="4935538"/>
          <p14:tracePt t="15439" x="5868988" y="5005388"/>
          <p14:tracePt t="15441" x="5737225" y="5040313"/>
          <p14:tracePt t="15455" x="5624513" y="5102225"/>
          <p14:tracePt t="15474" x="5213350" y="5302250"/>
          <p14:tracePt t="15488" x="5073650" y="5372100"/>
          <p14:tracePt t="15506" x="4262438" y="5835650"/>
          <p14:tracePt t="15523" x="3624263" y="6211888"/>
          <p14:tracePt t="15540" x="3232150" y="6411913"/>
          <p14:tracePt t="15556" x="2986088" y="6481763"/>
          <p14:tracePt t="15571" x="2811463" y="6516688"/>
          <p14:tracePt t="15590" x="2663825" y="6551613"/>
          <p14:tracePt t="15607" x="2601913" y="6578600"/>
          <p14:tracePt t="15622" x="2584450" y="6578600"/>
          <p14:tracePt t="15676" x="2584450" y="6586538"/>
          <p14:tracePt t="15693" x="2584450" y="6613525"/>
          <p14:tracePt t="15698" x="2584450" y="6621463"/>
          <p14:tracePt t="15708" x="2584450" y="6638925"/>
          <p14:tracePt t="15725" x="2584450" y="6656388"/>
          <p14:tracePt t="15806" x="2584450" y="6665913"/>
          <p14:tracePt t="15811" x="2611438" y="6665913"/>
          <p14:tracePt t="15821" x="2628900" y="6648450"/>
          <p14:tracePt t="15837" x="2706688" y="6569075"/>
          <p14:tracePt t="15854" x="2794000" y="6411913"/>
          <p14:tracePt t="15871" x="2881313" y="6184900"/>
          <p14:tracePt t="15874" x="2960688" y="6027738"/>
          <p14:tracePt t="15888" x="3030538" y="5810250"/>
          <p14:tracePt t="15890" x="3127375" y="5618163"/>
          <p14:tracePt t="15904" x="3187700" y="5459413"/>
          <p14:tracePt t="15921" x="3309938" y="5102225"/>
          <p14:tracePt t="15938" x="3379788" y="4935538"/>
          <p14:tracePt t="15955" x="3432175" y="4795838"/>
          <p14:tracePt t="15972" x="3476625" y="4691063"/>
          <p14:tracePt t="15988" x="3476625" y="4665663"/>
          <p14:tracePt t="15990" x="3484563" y="4638675"/>
          <p14:tracePt t="16004" x="3484563" y="4560888"/>
          <p14:tracePt t="16023" x="3484563" y="4516438"/>
          <p14:tracePt t="16025" x="3484563" y="4491038"/>
          <p14:tracePt t="16039" x="3484563" y="4481513"/>
          <p14:tracePt t="16054" x="3484563" y="4446588"/>
          <p14:tracePt t="16072" x="3484563" y="4438650"/>
          <p14:tracePt t="16074" x="3484563" y="4411663"/>
          <p14:tracePt t="16087" x="3484563" y="4376738"/>
          <p14:tracePt t="16104" x="3484563" y="4289425"/>
          <p14:tracePt t="16106" x="3484563" y="4246563"/>
          <p14:tracePt t="16120" x="3484563" y="4229100"/>
          <p14:tracePt t="16139" x="3476625" y="4219575"/>
          <p14:tracePt t="16154" x="3432175" y="4219575"/>
          <p14:tracePt t="16170" x="3344863" y="4271963"/>
          <p14:tracePt t="16187" x="3222625" y="4368800"/>
          <p14:tracePt t="16204" x="3127375" y="4411663"/>
          <p14:tracePt t="16221" x="3117850" y="4411663"/>
          <p14:tracePt t="16324" x="3109913" y="4421188"/>
          <p14:tracePt t="16443" x="3100388" y="4421188"/>
          <p14:tracePt t="16450" x="3092450" y="4421188"/>
          <p14:tracePt t="16458" x="3082925" y="4421188"/>
          <p14:tracePt t="16471" x="3057525" y="4438650"/>
          <p14:tracePt t="16485" x="3003550" y="4446588"/>
          <p14:tracePt t="16502" x="2986088" y="4456113"/>
          <p14:tracePt t="16518" x="2968625" y="4464050"/>
          <p14:tracePt t="16538" x="2978150" y="4464050"/>
          <p14:tracePt t="16554" x="3003550" y="4464050"/>
          <p14:tracePt t="16568" x="3013075" y="4464050"/>
          <p14:tracePt t="16586" x="3065463" y="4446588"/>
          <p14:tracePt t="16604" x="3074988" y="4446588"/>
          <p14:tracePt t="16661" x="3074988" y="4456113"/>
          <p14:tracePt t="16677" x="3065463" y="4473575"/>
          <p14:tracePt t="16683" x="3065463" y="4481513"/>
          <p14:tracePt t="16690" x="3048000" y="4491038"/>
          <p14:tracePt t="16702" x="3013075" y="4498975"/>
          <p14:tracePt t="16718" x="2978150" y="4498975"/>
          <p14:tracePt t="16736" x="2968625" y="4498975"/>
          <p14:tracePt t="17029" x="2978150" y="4498975"/>
          <p14:tracePt t="17049" x="3003550" y="4498975"/>
          <p14:tracePt t="17061" x="3038475" y="4498975"/>
          <p14:tracePt t="17070" x="3048000" y="4498975"/>
          <p14:tracePt t="17087" x="3117850" y="4498975"/>
          <p14:tracePt t="17092" x="3144838" y="4498975"/>
          <p14:tracePt t="17105" x="3187700" y="4498975"/>
          <p14:tracePt t="17107" x="3240088" y="4498975"/>
          <p14:tracePt t="17122" x="3336925" y="4498975"/>
          <p14:tracePt t="17137" x="3371850" y="4498975"/>
          <p14:tracePt t="17139" x="3414713" y="4498975"/>
          <p14:tracePt t="17157" x="3484563" y="4498975"/>
          <p14:tracePt t="17165" x="3519488" y="4498975"/>
          <p14:tracePt t="17170" x="3563938" y="4473575"/>
          <p14:tracePt t="17179" x="3598863" y="4456113"/>
          <p14:tracePt t="17187" x="3633788" y="4446588"/>
          <p14:tracePt t="17203" x="3763963" y="4376738"/>
          <p14:tracePt t="17220" x="3956050" y="4254500"/>
          <p14:tracePt t="17237" x="4183063" y="4124325"/>
          <p14:tracePt t="17243" x="4322763" y="4044950"/>
          <p14:tracePt t="17253" x="4427538" y="3983038"/>
          <p14:tracePt t="17259" x="4549775" y="3913188"/>
          <p14:tracePt t="17270" x="4689475" y="3825875"/>
          <p14:tracePt t="17287" x="4943475" y="3686175"/>
          <p14:tracePt t="17290" x="5073650" y="3625850"/>
          <p14:tracePt t="17301" x="5195888" y="3556000"/>
          <p14:tracePt t="17319" x="5335588" y="3476625"/>
          <p14:tracePt t="17335" x="5405438" y="3424238"/>
          <p14:tracePt t="17338" x="5414963" y="3416300"/>
          <p14:tracePt t="17350" x="5422900" y="3406775"/>
          <p14:tracePt t="17368" x="5432425" y="3406775"/>
          <p14:tracePt t="17403" x="5440363" y="3389313"/>
          <p14:tracePt t="17418" x="5449888" y="3389313"/>
          <p14:tracePt t="17427" x="5457825" y="3389313"/>
          <p14:tracePt t="17434" x="5467350" y="3389313"/>
          <p14:tracePt t="17467" x="5475288" y="3389313"/>
          <p14:tracePt t="17484" x="5484813" y="3389313"/>
          <p14:tracePt t="17548" x="5492750" y="3389313"/>
          <p14:tracePt t="17558" x="5510213" y="3389313"/>
          <p14:tracePt t="17573" x="5527675" y="3389313"/>
          <p14:tracePt t="17585" x="5554663" y="3389313"/>
          <p14:tracePt t="17590" x="5562600" y="3398838"/>
          <p14:tracePt t="17595" x="5580063" y="3398838"/>
          <p14:tracePt t="17602" x="5607050" y="3416300"/>
          <p14:tracePt t="17621" x="5624513" y="3416300"/>
          <p14:tracePt t="17627" x="5632450" y="3416300"/>
          <p14:tracePt t="17637" x="5641975" y="3416300"/>
          <p14:tracePt t="17653" x="5659438" y="3424238"/>
          <p14:tracePt t="17675" x="5667375" y="3424238"/>
          <p14:tracePt t="17771" x="5676900" y="3433763"/>
          <p14:tracePt t="17913" x="5684838" y="3433763"/>
          <p14:tracePt t="17921" x="5694363" y="3441700"/>
          <p14:tracePt t="17929" x="5694363" y="3451225"/>
          <p14:tracePt t="17937" x="5694363" y="3459163"/>
          <p14:tracePt t="17999" x="5694363" y="3476625"/>
          <p14:tracePt t="26775" x="5729288" y="3486150"/>
          <p14:tracePt t="26787" x="6392863" y="3441700"/>
          <p14:tracePt t="26795" x="6969125" y="3354388"/>
          <p14:tracePt t="26815" x="7921625" y="3067050"/>
          <p14:tracePt t="26821" x="8121650" y="2944813"/>
          <p14:tracePt t="26827" x="8331200" y="2795588"/>
          <p14:tracePt t="26845" x="8585200" y="2541588"/>
          <p14:tracePt t="26860" x="8777288" y="2157413"/>
          <p14:tracePt t="26877" x="8864600" y="1843088"/>
          <p14:tracePt t="26882" x="8916988" y="1677988"/>
          <p14:tracePt t="26893" x="8986838" y="1485900"/>
          <p14:tracePt t="27782" x="9056688" y="1284288"/>
          <p14:tracePt t="27789" x="9029700" y="1169988"/>
          <p14:tracePt t="27807" x="8977313" y="935038"/>
          <p14:tracePt t="27811" x="8977313" y="830263"/>
          <p14:tracePt t="27824" x="8977313" y="715963"/>
          <p14:tracePt t="27828" x="8977313" y="585788"/>
          <p14:tracePt t="27842" x="9012238" y="323850"/>
          <p14:tracePt t="27857" x="9029700" y="201613"/>
          <p14:tracePt t="27862" x="9082088" y="698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2516</Words>
  <Application>Microsoft Office PowerPoint</Application>
  <PresentationFormat>On-screen Show (4:3)</PresentationFormat>
  <Paragraphs>202</Paragraphs>
  <Slides>21</Slides>
  <Notes>21</Notes>
  <HiddenSlides>0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Courier New</vt:lpstr>
      <vt:lpstr>Office Theme</vt:lpstr>
      <vt:lpstr>WPA2 Wi‑Fi Cracking with an ESP32 Marauder</vt:lpstr>
      <vt:lpstr>Hardware: ESP32 Marauder Build</vt:lpstr>
      <vt:lpstr>Inspecting the TFT + microSD Module</vt:lpstr>
      <vt:lpstr>Fixing the SD Card Header (Soldering)</vt:lpstr>
      <vt:lpstr>Breadboard Wiring: ESP32 + TFT + SD</vt:lpstr>
      <vt:lpstr>GPIO Wiring Cheat Sheet</vt:lpstr>
      <vt:lpstr>Flashing the ESP32 Marauder Firmware</vt:lpstr>
      <vt:lpstr>First Boot: Marauder Main Menu</vt:lpstr>
      <vt:lpstr>Serial Console: Initial Startup Log</vt:lpstr>
      <vt:lpstr>Configuring Capture Settings</vt:lpstr>
      <vt:lpstr>Scanning Nearby Wi‑Fi Networks</vt:lpstr>
      <vt:lpstr>Selecting the Target Capstone AP</vt:lpstr>
      <vt:lpstr>Sniffing WPA2 Handshakes and PMKID</vt:lpstr>
      <vt:lpstr>Reviewing Captures in Wireshark</vt:lpstr>
      <vt:lpstr>Converting PCAP to Hashcat Format</vt:lpstr>
      <vt:lpstr>Creating a Targeted Wordlist (Attempt 1)</vt:lpstr>
      <vt:lpstr>Hashcat Attempt 1: No Match</vt:lpstr>
      <vt:lpstr>Improving the Wordlist (Attempt 2)</vt:lpstr>
      <vt:lpstr>Hashcat Attempt 2: Password Cracked</vt:lpstr>
      <vt:lpstr>Ethics and Legal Considerations</vt:lpstr>
      <vt:lpstr>Summary and Lessons Learned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Darasimi Ogunbinu-Peters</cp:lastModifiedBy>
  <cp:revision>2</cp:revision>
  <dcterms:created xsi:type="dcterms:W3CDTF">2013-01-27T09:14:16Z</dcterms:created>
  <dcterms:modified xsi:type="dcterms:W3CDTF">2025-11-27T20:07:27Z</dcterms:modified>
  <cp:category/>
</cp:coreProperties>
</file>